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0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MnAgezJJJ7zeI4ktTCKwLw4qz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1" autoAdjust="0"/>
  </p:normalViewPr>
  <p:slideViewPr>
    <p:cSldViewPr snapToGrid="0">
      <p:cViewPr varScale="1">
        <p:scale>
          <a:sx n="65" d="100"/>
          <a:sy n="65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6" name="Google Shape;2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7979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9080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9688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8970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5576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D005-7254-B473-4102-B8805BF23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5A014-2F21-D9F4-471E-8C7285CC1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67D92-3407-AE03-3D15-2A71051955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17D11-B7F8-6074-BB42-C0C557703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F9BB2-5D69-31A4-429B-9B4F74F46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2014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5B84-C6A2-1609-830D-8B0333FE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AD92D-7928-79A2-C86C-DBBE451B6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77BF0-DB9F-1C26-4289-E1257A78D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19BB9-4C79-6906-0D6E-7551966A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3DE42-9D0F-1502-51F9-B20DCC0F1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64932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A5BC-6AA3-6EF3-C263-FF943D3C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80ADB-185D-5DC8-C1FE-99030DC08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1EA2B-39F9-E9C0-00E5-93B7F6F7A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C414-7B13-F913-7310-15BC9D282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2A46-0295-0ACF-A7E2-48B160688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210640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EFA2-7EE8-5AFA-BF5B-69CEC0BD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9CAD-151C-E6BE-0E78-F80DFFB861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1F06BF-9E4E-34E0-9873-F87707783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B4589-7B09-FDC0-8B02-868C125A9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EA0CF-3BBA-B902-162D-FCD8CA64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9EBF6-D098-A3AC-6CEE-EDA09F858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13450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9B2A-5667-07B6-82E4-A0FA4FFFF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55848-EE73-B4A2-7B14-17DFE017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A249B-3D38-2F4C-DC94-ECE40C621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01ED00-DCBC-7316-A534-AC944BD1DB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AEC584-BA90-2089-9EA2-4BD3C8938B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7F962-1471-291D-8DDC-30F30DE4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BD79CD-1AF3-B4C7-3453-90715A376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5E9186-D91B-C802-07CB-E8D1086AD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7616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D284-4A45-0F0B-64A4-9DE6556F3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2327C-05B1-6625-BD04-97BEDBC29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FF5861-0A89-6CE7-33FB-3549E4B43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A4B94-EB41-1E0E-DDF2-A3FE076E6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15519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C25FC-018D-3CD8-32E3-ADB5C078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ACBD6-9AEF-E637-84C9-7CD00798F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6B8A2-374A-C6C7-5F8E-1BCB9306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393875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4061E-2D16-F641-A083-CEBD67D0B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C459C-FFB1-BAE0-4839-C66317714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320BF-C9A4-5177-0D8B-1FD7B0DB6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45DC4-1377-B61F-7CA2-6FF871847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3FFDCC-4AAE-83E5-CEDE-14CB39EA9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C8AD3-85CA-E736-9338-0EEEE101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956759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1730C-756C-9B9B-06A2-7B27D679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7E0E8-F35E-B83C-A286-7BE62306A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3E8FD-0E00-0670-D355-F15B6C2E30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30DC3A-D84E-3454-6773-821A3DE7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88055-60E8-E38C-77AD-ACDECD8E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4EF86-600C-B3A7-1BFF-179CFED7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30699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42C63-7801-C84B-4DAC-574CBBF41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F66E48-6976-44DD-D5CD-5DB1D0183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EAAB6-93D8-D48D-9CB6-62DB99FC9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48A41-47BF-938F-DA08-926B258D3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82046-59C6-5392-6039-5140FFB4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486300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4F87C5-6266-D321-2204-B79085F4A2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FC79F0-8E59-CFC0-00F4-7208CC1CF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8738-A642-1AB5-90C6-7E46DC79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9C81D-5B04-4468-78EB-9634AE4D5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C4698-D0F4-1A86-8C90-EFAFFC28F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34100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-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10B10526-D1A5-479F-85F6-6E9E60350F61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419C7-3700-80C6-12B5-BF078E96A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AB7FB-AE1C-4BDD-7A6D-7AA0BA1FC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FB79C-6BB3-35EE-9DA1-50694C331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BCE8B-35C6-004C-985C-8D197E2D26F8}" type="datetimeFigureOut">
              <a:t>3/18/2024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7CE8D-0FFD-7F51-0FE3-AF3D62045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35DEA-628B-0F1D-EDA9-CD54C63FC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8718A-26EF-3D43-9BE4-1F9AEDB2562C}" type="slidenum"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4148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E9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834328" y="1788288"/>
            <a:ext cx="10455747" cy="33474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254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6000" dirty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    </a:t>
            </a:r>
            <a:endParaRPr lang="en-US" sz="60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6000" dirty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Xin chào cô và các bạn </a:t>
            </a:r>
            <a:endParaRPr sz="6000" dirty="0">
              <a:solidFill>
                <a:srgbClr val="00B05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222" name="Google Shape;222;p1"/>
          <p:cNvPicPr preferRelativeResize="0"/>
          <p:nvPr/>
        </p:nvPicPr>
        <p:blipFill rotWithShape="1">
          <a:blip r:embed="rId3">
            <a:alphaModFix/>
          </a:blip>
          <a:srcRect l="13368" r="26389" b="9274"/>
          <a:stretch/>
        </p:blipFill>
        <p:spPr>
          <a:xfrm>
            <a:off x="10797929" y="-259052"/>
            <a:ext cx="1609344" cy="2423700"/>
          </a:xfrm>
          <a:prstGeom prst="rect">
            <a:avLst/>
          </a:prstGeom>
          <a:noFill/>
          <a:ln>
            <a:noFill/>
          </a:ln>
          <a:effectLst>
            <a:outerShdw blurRad="177800" dist="88900" dir="1260000" sx="101000" sy="101000" algn="l" rotWithShape="0">
              <a:srgbClr val="000000">
                <a:alpha val="55686"/>
              </a:srgbClr>
            </a:outerShdw>
          </a:effectLst>
        </p:spPr>
      </p:pic>
      <p:pic>
        <p:nvPicPr>
          <p:cNvPr id="223" name="Google Shape;223;p1"/>
          <p:cNvPicPr preferRelativeResize="0"/>
          <p:nvPr/>
        </p:nvPicPr>
        <p:blipFill rotWithShape="1">
          <a:blip r:embed="rId3">
            <a:alphaModFix/>
          </a:blip>
          <a:srcRect l="14185" r="25349" b="8519"/>
          <a:stretch/>
        </p:blipFill>
        <p:spPr>
          <a:xfrm>
            <a:off x="9746873" y="-624197"/>
            <a:ext cx="1975105" cy="2988260"/>
          </a:xfrm>
          <a:prstGeom prst="rect">
            <a:avLst/>
          </a:prstGeom>
          <a:noFill/>
          <a:ln>
            <a:noFill/>
          </a:ln>
          <a:effectLst>
            <a:outerShdw blurRad="177800" dist="88900" dir="1260000" sx="101000" sy="101000" algn="l" rotWithShape="0">
              <a:srgbClr val="000000">
                <a:alpha val="55686"/>
              </a:srgbClr>
            </a:outerShdw>
          </a:effectLst>
        </p:spPr>
      </p:pic>
      <p:sp>
        <p:nvSpPr>
          <p:cNvPr id="224" name="Google Shape;224;p1"/>
          <p:cNvSpPr/>
          <p:nvPr/>
        </p:nvSpPr>
        <p:spPr>
          <a:xfrm>
            <a:off x="-22297" y="-61023"/>
            <a:ext cx="4096683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D1A889"/>
          </a:solidFill>
          <a:ln>
            <a:noFill/>
          </a:ln>
          <a:effectLst>
            <a:outerShdw blurRad="254000" dist="88900" dir="2520000" algn="l" rotWithShape="0">
              <a:srgbClr val="171616">
                <a:alpha val="4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"/>
          <p:cNvSpPr/>
          <p:nvPr/>
        </p:nvSpPr>
        <p:spPr>
          <a:xfrm>
            <a:off x="-22312" y="-218027"/>
            <a:ext cx="4452499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noFill/>
          <a:ln w="25400" cap="flat" cmpd="sng">
            <a:solidFill>
              <a:srgbClr val="97623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dist="88900" dir="2520000" algn="l" rotWithShape="0">
              <a:srgbClr val="171616">
                <a:alpha val="4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"/>
          <p:cNvSpPr/>
          <p:nvPr/>
        </p:nvSpPr>
        <p:spPr>
          <a:xfrm rot="10800000">
            <a:off x="8161163" y="3754621"/>
            <a:ext cx="4392430" cy="3432712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D1A889"/>
          </a:solidFill>
          <a:ln>
            <a:noFill/>
          </a:ln>
          <a:effectLst>
            <a:outerShdw blurRad="203200" dist="38100" dir="13500000" algn="br" rotWithShape="0">
              <a:srgbClr val="75707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"/>
          <p:cNvSpPr/>
          <p:nvPr/>
        </p:nvSpPr>
        <p:spPr>
          <a:xfrm rot="10800000">
            <a:off x="8461208" y="3907023"/>
            <a:ext cx="4092385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BD8357"/>
          </a:solidFill>
          <a:ln>
            <a:noFill/>
          </a:ln>
          <a:effectLst>
            <a:outerShdw blurRad="127000" dist="38100" dir="13500000" algn="br" rotWithShape="0">
              <a:schemeClr val="lt1">
                <a:alpha val="24705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1"/>
          <p:cNvPicPr preferRelativeResize="0"/>
          <p:nvPr/>
        </p:nvPicPr>
        <p:blipFill rotWithShape="1">
          <a:blip r:embed="rId4">
            <a:alphaModFix/>
          </a:blip>
          <a:srcRect l="17851"/>
          <a:stretch/>
        </p:blipFill>
        <p:spPr>
          <a:xfrm>
            <a:off x="-292952" y="3943428"/>
            <a:ext cx="1991666" cy="3225148"/>
          </a:xfrm>
          <a:prstGeom prst="rect">
            <a:avLst/>
          </a:prstGeom>
          <a:noFill/>
          <a:ln>
            <a:noFill/>
          </a:ln>
          <a:effectLst>
            <a:outerShdw blurRad="762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29" name="Google Shape;22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616" y="4320670"/>
            <a:ext cx="2034842" cy="2879082"/>
          </a:xfrm>
          <a:prstGeom prst="rect">
            <a:avLst/>
          </a:prstGeom>
          <a:noFill/>
          <a:ln>
            <a:noFill/>
          </a:ln>
          <a:effectLst>
            <a:outerShdw blurRad="177800" dist="38100" sx="103000" sy="103000" algn="l" rotWithShape="0">
              <a:srgbClr val="000000">
                <a:alpha val="40000"/>
              </a:srgbClr>
            </a:outerShdw>
          </a:effectLst>
        </p:spPr>
      </p:pic>
      <p:pic>
        <p:nvPicPr>
          <p:cNvPr id="230" name="Google Shape;230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8554" y="4928846"/>
            <a:ext cx="1727712" cy="2159640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sx="102000" sy="102000" algn="tl" rotWithShape="0">
              <a:srgbClr val="000000">
                <a:alpha val="43921"/>
              </a:srgbClr>
            </a:outerShdw>
          </a:effectLst>
        </p:spPr>
      </p:pic>
      <p:sp>
        <p:nvSpPr>
          <p:cNvPr id="231" name="Google Shape;231;p1"/>
          <p:cNvSpPr/>
          <p:nvPr/>
        </p:nvSpPr>
        <p:spPr>
          <a:xfrm rot="10800000">
            <a:off x="8679180" y="3529481"/>
            <a:ext cx="4015431" cy="3876454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noFill/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"/>
          <p:cNvSpPr/>
          <p:nvPr/>
        </p:nvSpPr>
        <p:spPr>
          <a:xfrm>
            <a:off x="3952401" y="69022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"/>
          <p:cNvSpPr/>
          <p:nvPr/>
        </p:nvSpPr>
        <p:spPr>
          <a:xfrm>
            <a:off x="4056686" y="98309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"/>
          <p:cNvSpPr/>
          <p:nvPr/>
        </p:nvSpPr>
        <p:spPr>
          <a:xfrm>
            <a:off x="4343758" y="73991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"/>
          <p:cNvSpPr/>
          <p:nvPr/>
        </p:nvSpPr>
        <p:spPr>
          <a:xfrm>
            <a:off x="3756066" y="105427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"/>
          <p:cNvSpPr/>
          <p:nvPr/>
        </p:nvSpPr>
        <p:spPr>
          <a:xfrm>
            <a:off x="3758176" y="137526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"/>
          <p:cNvSpPr/>
          <p:nvPr/>
        </p:nvSpPr>
        <p:spPr>
          <a:xfrm>
            <a:off x="4334394" y="142931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"/>
          <p:cNvSpPr/>
          <p:nvPr/>
        </p:nvSpPr>
        <p:spPr>
          <a:xfrm>
            <a:off x="4172668" y="175589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"/>
          <p:cNvSpPr/>
          <p:nvPr/>
        </p:nvSpPr>
        <p:spPr>
          <a:xfrm>
            <a:off x="3308614" y="95198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4519934" y="111314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"/>
          <p:cNvSpPr/>
          <p:nvPr/>
        </p:nvSpPr>
        <p:spPr>
          <a:xfrm>
            <a:off x="4756347" y="143268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"/>
          <p:cNvSpPr/>
          <p:nvPr/>
        </p:nvSpPr>
        <p:spPr>
          <a:xfrm>
            <a:off x="3595056" y="177192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"/>
          <p:cNvSpPr/>
          <p:nvPr/>
        </p:nvSpPr>
        <p:spPr>
          <a:xfrm>
            <a:off x="4680902" y="178018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"/>
          <p:cNvSpPr/>
          <p:nvPr/>
        </p:nvSpPr>
        <p:spPr>
          <a:xfrm>
            <a:off x="3250960" y="135240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"/>
          <p:cNvSpPr/>
          <p:nvPr/>
        </p:nvSpPr>
        <p:spPr>
          <a:xfrm>
            <a:off x="7190584" y="559849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"/>
          <p:cNvSpPr/>
          <p:nvPr/>
        </p:nvSpPr>
        <p:spPr>
          <a:xfrm>
            <a:off x="7294869" y="5891360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"/>
          <p:cNvSpPr/>
          <p:nvPr/>
        </p:nvSpPr>
        <p:spPr>
          <a:xfrm>
            <a:off x="7581941" y="564818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"/>
          <p:cNvSpPr/>
          <p:nvPr/>
        </p:nvSpPr>
        <p:spPr>
          <a:xfrm>
            <a:off x="6994249" y="5962545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"/>
          <p:cNvSpPr/>
          <p:nvPr/>
        </p:nvSpPr>
        <p:spPr>
          <a:xfrm>
            <a:off x="6996359" y="6283531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"/>
          <p:cNvSpPr/>
          <p:nvPr/>
        </p:nvSpPr>
        <p:spPr>
          <a:xfrm>
            <a:off x="7572577" y="633758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"/>
          <p:cNvSpPr/>
          <p:nvPr/>
        </p:nvSpPr>
        <p:spPr>
          <a:xfrm>
            <a:off x="7410851" y="666416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"/>
          <p:cNvSpPr/>
          <p:nvPr/>
        </p:nvSpPr>
        <p:spPr>
          <a:xfrm>
            <a:off x="6546797" y="5860252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"/>
          <p:cNvSpPr/>
          <p:nvPr/>
        </p:nvSpPr>
        <p:spPr>
          <a:xfrm>
            <a:off x="7758117" y="602141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"/>
          <p:cNvSpPr/>
          <p:nvPr/>
        </p:nvSpPr>
        <p:spPr>
          <a:xfrm>
            <a:off x="7994530" y="634095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"/>
          <p:cNvSpPr/>
          <p:nvPr/>
        </p:nvSpPr>
        <p:spPr>
          <a:xfrm>
            <a:off x="6833239" y="6680192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"/>
          <p:cNvSpPr/>
          <p:nvPr/>
        </p:nvSpPr>
        <p:spPr>
          <a:xfrm>
            <a:off x="7919085" y="668845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"/>
          <p:cNvSpPr/>
          <p:nvPr/>
        </p:nvSpPr>
        <p:spPr>
          <a:xfrm>
            <a:off x="6429996" y="6406575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"/>
          <p:cNvSpPr/>
          <p:nvPr/>
        </p:nvSpPr>
        <p:spPr>
          <a:xfrm>
            <a:off x="8540337" y="5293289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"/>
          <p:cNvSpPr/>
          <p:nvPr/>
        </p:nvSpPr>
        <p:spPr>
          <a:xfrm>
            <a:off x="8776750" y="5612825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"/>
          <p:cNvSpPr/>
          <p:nvPr/>
        </p:nvSpPr>
        <p:spPr>
          <a:xfrm>
            <a:off x="8701305" y="596032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"/>
          <p:cNvSpPr/>
          <p:nvPr/>
        </p:nvSpPr>
        <p:spPr>
          <a:xfrm>
            <a:off x="9130904" y="529261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"/>
          <p:cNvSpPr/>
          <p:nvPr/>
        </p:nvSpPr>
        <p:spPr>
          <a:xfrm>
            <a:off x="8007897" y="566977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"/>
          <p:cNvSpPr/>
          <p:nvPr/>
        </p:nvSpPr>
        <p:spPr>
          <a:xfrm>
            <a:off x="8193154" y="5403642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"/>
          <p:cNvSpPr/>
          <p:nvPr/>
        </p:nvSpPr>
        <p:spPr>
          <a:xfrm>
            <a:off x="7873982" y="5366786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"/>
          <p:cNvSpPr/>
          <p:nvPr/>
        </p:nvSpPr>
        <p:spPr>
          <a:xfrm>
            <a:off x="9103595" y="5686035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"/>
          <p:cNvSpPr/>
          <p:nvPr/>
        </p:nvSpPr>
        <p:spPr>
          <a:xfrm>
            <a:off x="8452310" y="5741827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"/>
          <p:cNvSpPr/>
          <p:nvPr/>
        </p:nvSpPr>
        <p:spPr>
          <a:xfrm>
            <a:off x="8290584" y="6068409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1"/>
          <p:cNvPicPr preferRelativeResize="0"/>
          <p:nvPr/>
        </p:nvPicPr>
        <p:blipFill rotWithShape="1">
          <a:blip r:embed="rId7">
            <a:alphaModFix/>
          </a:blip>
          <a:srcRect l="1" t="38692" r="72519" b="32878"/>
          <a:stretch/>
        </p:blipFill>
        <p:spPr>
          <a:xfrm flipH="1">
            <a:off x="10424159" y="3968497"/>
            <a:ext cx="1772873" cy="3255264"/>
          </a:xfrm>
          <a:prstGeom prst="rect">
            <a:avLst/>
          </a:prstGeom>
          <a:noFill/>
          <a:ln>
            <a:noFill/>
          </a:ln>
          <a:effectLst>
            <a:outerShdw blurRad="279400" dist="38100" dir="10800000" sx="97000" sy="97000" algn="r" rotWithShape="0">
              <a:srgbClr val="000000">
                <a:alpha val="51764"/>
              </a:srgbClr>
            </a:outerShdw>
          </a:effectLst>
        </p:spPr>
      </p:pic>
      <p:sp>
        <p:nvSpPr>
          <p:cNvPr id="269" name="Google Shape;269;p1"/>
          <p:cNvSpPr/>
          <p:nvPr/>
        </p:nvSpPr>
        <p:spPr>
          <a:xfrm>
            <a:off x="-1248229" y="868046"/>
            <a:ext cx="610719" cy="610719"/>
          </a:xfrm>
          <a:prstGeom prst="rect">
            <a:avLst/>
          </a:prstGeom>
          <a:solidFill>
            <a:srgbClr val="D1A8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"/>
          <p:cNvSpPr/>
          <p:nvPr/>
        </p:nvSpPr>
        <p:spPr>
          <a:xfrm>
            <a:off x="-1254798" y="1553928"/>
            <a:ext cx="610719" cy="610719"/>
          </a:xfrm>
          <a:prstGeom prst="rect">
            <a:avLst/>
          </a:prstGeom>
          <a:solidFill>
            <a:srgbClr val="BC82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"/>
          <p:cNvSpPr/>
          <p:nvPr/>
        </p:nvSpPr>
        <p:spPr>
          <a:xfrm>
            <a:off x="-1248229" y="2262173"/>
            <a:ext cx="610719" cy="610719"/>
          </a:xfrm>
          <a:prstGeom prst="rect">
            <a:avLst/>
          </a:prstGeom>
          <a:solidFill>
            <a:srgbClr val="E4CE9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"/>
          <p:cNvSpPr/>
          <p:nvPr/>
        </p:nvSpPr>
        <p:spPr>
          <a:xfrm>
            <a:off x="-1239530" y="3036164"/>
            <a:ext cx="610719" cy="610719"/>
          </a:xfrm>
          <a:prstGeom prst="rect">
            <a:avLst/>
          </a:prstGeom>
          <a:solidFill>
            <a:srgbClr val="EEE2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"/>
          <p:cNvSpPr/>
          <p:nvPr/>
        </p:nvSpPr>
        <p:spPr>
          <a:xfrm>
            <a:off x="-1248229" y="3734315"/>
            <a:ext cx="610719" cy="610719"/>
          </a:xfrm>
          <a:prstGeom prst="rect">
            <a:avLst/>
          </a:prstGeom>
          <a:solidFill>
            <a:srgbClr val="F8F5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1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1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9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9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9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400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9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E9F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/>
          <p:nvPr/>
        </p:nvSpPr>
        <p:spPr>
          <a:xfrm>
            <a:off x="454300" y="422822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457366" y="495037"/>
            <a:ext cx="11329081" cy="5948735"/>
            <a:chOff x="389475" y="404047"/>
            <a:chExt cx="12173953" cy="6392365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281" name="Google Shape;281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282" name="Google Shape;282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3" name="Google Shape;283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9" name="Google Shape;289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1" name="Google Shape;291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2" name="Google Shape;292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7" name="Google Shape;297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8" name="Google Shape;298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0" name="Google Shape;300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1" name="Google Shape;301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2" name="Google Shape;302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03" name="Google Shape;303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6" name="Google Shape;306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7" name="Google Shape;307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8" name="Google Shape;308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9" name="Google Shape;309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0" name="Google Shape;310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1" name="Google Shape;311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2" name="Google Shape;312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3" name="Google Shape;313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14" name="Google Shape;314;p2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315" name="Google Shape;315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16" name="Google Shape;316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7" name="Google Shape;317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9" name="Google Shape;319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0" name="Google Shape;320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2" name="Google Shape;322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3" name="Google Shape;323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5" name="Google Shape;325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6" name="Google Shape;326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8" name="Google Shape;328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9" name="Google Shape;329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1" name="Google Shape;331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2" name="Google Shape;332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4" name="Google Shape;334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5" name="Google Shape;335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6" name="Google Shape;336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37" name="Google Shape;337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8" name="Google Shape;338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0" name="Google Shape;340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1" name="Google Shape;341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3" name="Google Shape;343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4" name="Google Shape;344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8" name="Google Shape;348;p2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349" name="Google Shape;349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50" name="Google Shape;350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1" name="Google Shape;351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2" name="Google Shape;352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4" name="Google Shape;354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5" name="Google Shape;355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7" name="Google Shape;357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8" name="Google Shape;358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0" name="Google Shape;360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1" name="Google Shape;361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6" name="Google Shape;366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7" name="Google Shape;367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9" name="Google Shape;369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0" name="Google Shape;370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71" name="Google Shape;371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2" name="Google Shape;372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3" name="Google Shape;373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5" name="Google Shape;375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6" name="Google Shape;376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8" name="Google Shape;378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9" name="Google Shape;379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1" name="Google Shape;381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82" name="Google Shape;382;p2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383" name="Google Shape;383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84" name="Google Shape;384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5" name="Google Shape;385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6" name="Google Shape;386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7" name="Google Shape;387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8" name="Google Shape;388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0" name="Google Shape;390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1" name="Google Shape;391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3" name="Google Shape;393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4" name="Google Shape;394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6" name="Google Shape;396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7" name="Google Shape;397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9" name="Google Shape;399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0" name="Google Shape;400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2" name="Google Shape;402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3" name="Google Shape;403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4" name="Google Shape;404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05" name="Google Shape;405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6" name="Google Shape;406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8" name="Google Shape;408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9" name="Google Shape;409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1" name="Google Shape;411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2" name="Google Shape;412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417" name="Google Shape;417;p2"/>
          <p:cNvSpPr txBox="1"/>
          <p:nvPr/>
        </p:nvSpPr>
        <p:spPr>
          <a:xfrm>
            <a:off x="928732" y="2624442"/>
            <a:ext cx="961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873091" y="554838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"/>
          <p:cNvSpPr/>
          <p:nvPr/>
        </p:nvSpPr>
        <p:spPr>
          <a:xfrm>
            <a:off x="977376" y="584125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"/>
          <p:cNvSpPr/>
          <p:nvPr/>
        </p:nvSpPr>
        <p:spPr>
          <a:xfrm>
            <a:off x="1264448" y="559807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"/>
          <p:cNvSpPr/>
          <p:nvPr/>
        </p:nvSpPr>
        <p:spPr>
          <a:xfrm>
            <a:off x="676756" y="591243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"/>
          <p:cNvSpPr/>
          <p:nvPr/>
        </p:nvSpPr>
        <p:spPr>
          <a:xfrm>
            <a:off x="678866" y="623342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1255084" y="628747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1093358" y="661405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229304" y="581014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"/>
          <p:cNvSpPr/>
          <p:nvPr/>
        </p:nvSpPr>
        <p:spPr>
          <a:xfrm>
            <a:off x="1440624" y="597130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"/>
          <p:cNvSpPr/>
          <p:nvPr/>
        </p:nvSpPr>
        <p:spPr>
          <a:xfrm>
            <a:off x="1677037" y="629084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"/>
          <p:cNvSpPr/>
          <p:nvPr/>
        </p:nvSpPr>
        <p:spPr>
          <a:xfrm>
            <a:off x="515746" y="663008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"/>
          <p:cNvSpPr/>
          <p:nvPr/>
        </p:nvSpPr>
        <p:spPr>
          <a:xfrm>
            <a:off x="1601592" y="663834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171650" y="621056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7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"/>
          <p:cNvSpPr txBox="1"/>
          <p:nvPr/>
        </p:nvSpPr>
        <p:spPr>
          <a:xfrm>
            <a:off x="614714" y="590495"/>
            <a:ext cx="10725656" cy="763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15900" lvl="0" indent="0" algn="l" rt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3600" dirty="0">
                <a:solidFill>
                  <a:srgbClr val="28414F"/>
                </a:solidFill>
                <a:latin typeface="Times New Roman" panose="02020603050405020304" pitchFamily="18" charset="0"/>
                <a:ea typeface="Lexend Deca"/>
                <a:cs typeface="Times New Roman" panose="02020603050405020304" pitchFamily="18" charset="0"/>
                <a:sym typeface="Lexend Deca"/>
              </a:rPr>
              <a:t>I.</a:t>
            </a:r>
            <a:r>
              <a:rPr kumimoji="0" lang="en" sz="3600" b="0" i="0" u="none" strike="noStrike" kern="0" cap="none" spc="0" normalizeH="0" baseline="0" noProof="0" dirty="0">
                <a:ln>
                  <a:noFill/>
                </a:ln>
                <a:solidFill>
                  <a:srgbClr val="28414F"/>
                </a:solidFill>
                <a:effectLst/>
                <a:uLnTx/>
                <a:uFillTx/>
                <a:latin typeface="Times New Roman" panose="02020603050405020304" pitchFamily="18" charset="0"/>
                <a:ea typeface="Lexend Deca"/>
                <a:cs typeface="Times New Roman" panose="02020603050405020304" pitchFamily="18" charset="0"/>
                <a:sym typeface="Lexend Deca"/>
              </a:rPr>
              <a:t>GIỚI THIỆU THÀNH VIÊN:</a:t>
            </a:r>
            <a:endParaRPr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6729BF-319B-E76B-FEC3-8C6A5D5D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2047" y="1382712"/>
            <a:ext cx="3708133" cy="797328"/>
          </a:xfrm>
        </p:spPr>
        <p:txBody>
          <a:bodyPr/>
          <a:lstStyle/>
          <a:p>
            <a:r>
              <a:rPr lang="en-US" i="1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Trần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Linh Chi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70417FB-E859-A5F0-EC91-B50A9808E987}"/>
              </a:ext>
            </a:extLst>
          </p:cNvPr>
          <p:cNvSpPr txBox="1">
            <a:spLocks/>
          </p:cNvSpPr>
          <p:nvPr/>
        </p:nvSpPr>
        <p:spPr>
          <a:xfrm>
            <a:off x="6731748" y="1357141"/>
            <a:ext cx="4619242" cy="736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Nguyễn</a:t>
            </a:r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Anh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F6A0F267-0622-DAA6-767B-6E016F6C2AF0}"/>
              </a:ext>
            </a:extLst>
          </p:cNvPr>
          <p:cNvSpPr txBox="1">
            <a:spLocks/>
          </p:cNvSpPr>
          <p:nvPr/>
        </p:nvSpPr>
        <p:spPr>
          <a:xfrm>
            <a:off x="5015086" y="2215894"/>
            <a:ext cx="2742176" cy="752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 </a:t>
            </a:r>
            <a:r>
              <a:rPr lang="en-US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My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8DC93BC-8A2A-F493-60BC-99395F276FF9}"/>
              </a:ext>
            </a:extLst>
          </p:cNvPr>
          <p:cNvSpPr txBox="1">
            <a:spLocks/>
          </p:cNvSpPr>
          <p:nvPr/>
        </p:nvSpPr>
        <p:spPr>
          <a:xfrm>
            <a:off x="1671391" y="3836857"/>
            <a:ext cx="4287261" cy="721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Kiều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Trang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EA287E99-22B8-51B6-AF57-06B453390CC2}"/>
              </a:ext>
            </a:extLst>
          </p:cNvPr>
          <p:cNvSpPr txBox="1">
            <a:spLocks/>
          </p:cNvSpPr>
          <p:nvPr/>
        </p:nvSpPr>
        <p:spPr>
          <a:xfrm>
            <a:off x="7550700" y="3053081"/>
            <a:ext cx="4196172" cy="840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i="1" dirty="0">
                <a:solidFill>
                  <a:srgbClr val="FF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Khánh Ly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63F72949-B2F6-0309-2214-BF765D1C4BCF}"/>
              </a:ext>
            </a:extLst>
          </p:cNvPr>
          <p:cNvSpPr txBox="1">
            <a:spLocks/>
          </p:cNvSpPr>
          <p:nvPr/>
        </p:nvSpPr>
        <p:spPr>
          <a:xfrm>
            <a:off x="1721387" y="5237396"/>
            <a:ext cx="4058784" cy="69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Huy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78852495-7B1A-2F74-AC31-E774A780FF89}"/>
              </a:ext>
            </a:extLst>
          </p:cNvPr>
          <p:cNvSpPr txBox="1">
            <a:spLocks/>
          </p:cNvSpPr>
          <p:nvPr/>
        </p:nvSpPr>
        <p:spPr>
          <a:xfrm>
            <a:off x="976293" y="2698179"/>
            <a:ext cx="4554870" cy="869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Quàng</a:t>
            </a:r>
            <a:r>
              <a:rPr lang="en-US" i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Trung </a:t>
            </a:r>
            <a:r>
              <a:rPr lang="en-US" i="1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endParaRPr lang="en-US" i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47945121-058F-C9D4-6CBE-ADF03C7E6B94}"/>
              </a:ext>
            </a:extLst>
          </p:cNvPr>
          <p:cNvSpPr txBox="1">
            <a:spLocks/>
          </p:cNvSpPr>
          <p:nvPr/>
        </p:nvSpPr>
        <p:spPr>
          <a:xfrm>
            <a:off x="7564841" y="5287676"/>
            <a:ext cx="4022338" cy="773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Tòng</a:t>
            </a:r>
            <a:r>
              <a:rPr lang="en-US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Anh </a:t>
            </a:r>
            <a:r>
              <a:rPr lang="en-US" i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Kiệt</a:t>
            </a:r>
            <a:endParaRPr lang="en-US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9DB78215-7A3E-00FC-5B2D-F2746FB23517}"/>
              </a:ext>
            </a:extLst>
          </p:cNvPr>
          <p:cNvSpPr txBox="1">
            <a:spLocks/>
          </p:cNvSpPr>
          <p:nvPr/>
        </p:nvSpPr>
        <p:spPr>
          <a:xfrm>
            <a:off x="6250904" y="4392288"/>
            <a:ext cx="3561624" cy="84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Lò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Vương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 animBg="1"/>
      <p:bldP spid="457" grpId="0"/>
      <p:bldP spid="3" grpId="0"/>
      <p:bldP spid="5" grpId="0"/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E9F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"/>
          <p:cNvSpPr/>
          <p:nvPr/>
        </p:nvSpPr>
        <p:spPr>
          <a:xfrm>
            <a:off x="494130" y="353876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5" name="Google Shape;465;p3"/>
          <p:cNvGrpSpPr/>
          <p:nvPr/>
        </p:nvGrpSpPr>
        <p:grpSpPr>
          <a:xfrm>
            <a:off x="500466" y="454562"/>
            <a:ext cx="11329081" cy="5948735"/>
            <a:chOff x="389475" y="404047"/>
            <a:chExt cx="12173953" cy="6392365"/>
          </a:xfrm>
        </p:grpSpPr>
        <p:grpSp>
          <p:nvGrpSpPr>
            <p:cNvPr id="466" name="Google Shape;466;p3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467" name="Google Shape;467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468" name="Google Shape;468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69" name="Google Shape;469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0" name="Google Shape;470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1" name="Google Shape;471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2" name="Google Shape;472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3" name="Google Shape;473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4" name="Google Shape;474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5" name="Google Shape;475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6" name="Google Shape;476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7" name="Google Shape;477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8" name="Google Shape;478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9" name="Google Shape;479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0" name="Google Shape;480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1" name="Google Shape;481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2" name="Google Shape;482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3" name="Google Shape;483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4" name="Google Shape;484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5" name="Google Shape;485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6" name="Google Shape;486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7" name="Google Shape;487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88" name="Google Shape;488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89" name="Google Shape;489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0" name="Google Shape;490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1" name="Google Shape;491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2" name="Google Shape;492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3" name="Google Shape;493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4" name="Google Shape;494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5" name="Google Shape;495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6" name="Google Shape;496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7" name="Google Shape;497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8" name="Google Shape;498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9" name="Google Shape;499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00" name="Google Shape;500;p3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501" name="Google Shape;501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02" name="Google Shape;502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3" name="Google Shape;503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4" name="Google Shape;504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5" name="Google Shape;505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6" name="Google Shape;506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7" name="Google Shape;507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8" name="Google Shape;508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9" name="Google Shape;509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0" name="Google Shape;510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1" name="Google Shape;511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2" name="Google Shape;512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3" name="Google Shape;513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4" name="Google Shape;514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5" name="Google Shape;515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6" name="Google Shape;516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7" name="Google Shape;517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8" name="Google Shape;518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9" name="Google Shape;519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0" name="Google Shape;520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1" name="Google Shape;521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2" name="Google Shape;522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23" name="Google Shape;523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4" name="Google Shape;524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5" name="Google Shape;525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6" name="Google Shape;526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7" name="Google Shape;527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8" name="Google Shape;528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9" name="Google Shape;529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0" name="Google Shape;530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1" name="Google Shape;531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2" name="Google Shape;532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3" name="Google Shape;533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34" name="Google Shape;534;p3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535" name="Google Shape;535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36" name="Google Shape;536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7" name="Google Shape;537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8" name="Google Shape;538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9" name="Google Shape;539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0" name="Google Shape;540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1" name="Google Shape;541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2" name="Google Shape;542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3" name="Google Shape;543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4" name="Google Shape;544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5" name="Google Shape;545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6" name="Google Shape;546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7" name="Google Shape;547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8" name="Google Shape;548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9" name="Google Shape;549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0" name="Google Shape;550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1" name="Google Shape;551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2" name="Google Shape;552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3" name="Google Shape;553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4" name="Google Shape;554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5" name="Google Shape;555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6" name="Google Shape;556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57" name="Google Shape;557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8" name="Google Shape;558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9" name="Google Shape;559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0" name="Google Shape;560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1" name="Google Shape;561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2" name="Google Shape;562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3" name="Google Shape;563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4" name="Google Shape;564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5" name="Google Shape;565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6" name="Google Shape;566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7" name="Google Shape;567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68" name="Google Shape;568;p3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569" name="Google Shape;569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70" name="Google Shape;570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1" name="Google Shape;571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2" name="Google Shape;572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3" name="Google Shape;573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4" name="Google Shape;574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5" name="Google Shape;575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6" name="Google Shape;576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7" name="Google Shape;577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8" name="Google Shape;578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9" name="Google Shape;579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0" name="Google Shape;580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1" name="Google Shape;581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2" name="Google Shape;582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3" name="Google Shape;583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4" name="Google Shape;584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5" name="Google Shape;585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6" name="Google Shape;586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7" name="Google Shape;587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8" name="Google Shape;588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9" name="Google Shape;589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0" name="Google Shape;590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91" name="Google Shape;591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2" name="Google Shape;592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3" name="Google Shape;593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4" name="Google Shape;594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5" name="Google Shape;595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6" name="Google Shape;596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7" name="Google Shape;597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8" name="Google Shape;598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9" name="Google Shape;599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600" name="Google Shape;600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601" name="Google Shape;601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602" name="Google Shape;602;p3"/>
          <p:cNvPicPr preferRelativeResize="0"/>
          <p:nvPr/>
        </p:nvPicPr>
        <p:blipFill rotWithShape="1">
          <a:blip r:embed="rId3">
            <a:alphaModFix/>
          </a:blip>
          <a:srcRect t="22370" b="18429"/>
          <a:stretch/>
        </p:blipFill>
        <p:spPr>
          <a:xfrm rot="-893386">
            <a:off x="9394031" y="3999005"/>
            <a:ext cx="3839894" cy="330503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"/>
          <p:cNvSpPr txBox="1"/>
          <p:nvPr/>
        </p:nvSpPr>
        <p:spPr>
          <a:xfrm rot="-339704">
            <a:off x="1500998" y="452884"/>
            <a:ext cx="2800663" cy="307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3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"/>
          <p:cNvSpPr/>
          <p:nvPr/>
        </p:nvSpPr>
        <p:spPr>
          <a:xfrm>
            <a:off x="1019612" y="5515614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3"/>
          <p:cNvSpPr/>
          <p:nvPr/>
        </p:nvSpPr>
        <p:spPr>
          <a:xfrm>
            <a:off x="1436214" y="6217237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"/>
          <p:cNvSpPr/>
          <p:nvPr/>
        </p:nvSpPr>
        <p:spPr>
          <a:xfrm>
            <a:off x="1783480" y="5574487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"/>
          <p:cNvSpPr/>
          <p:nvPr/>
        </p:nvSpPr>
        <p:spPr>
          <a:xfrm>
            <a:off x="2019893" y="5894023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"/>
          <p:cNvSpPr/>
          <p:nvPr/>
        </p:nvSpPr>
        <p:spPr>
          <a:xfrm>
            <a:off x="858602" y="6233261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"/>
          <p:cNvSpPr/>
          <p:nvPr/>
        </p:nvSpPr>
        <p:spPr>
          <a:xfrm>
            <a:off x="1944448" y="6241525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454F20-67B6-0DC2-339E-C0E1D9BC2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236" y="487331"/>
            <a:ext cx="9144000" cy="90914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II.Nội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dung: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D13B771-C205-85FC-C858-B05680B62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236" y="1813920"/>
            <a:ext cx="11045682" cy="3723959"/>
          </a:xfrm>
        </p:spPr>
        <p:txBody>
          <a:bodyPr>
            <a:normAutofit/>
          </a:bodyPr>
          <a:lstStyle/>
          <a:p>
            <a:pPr marL="50800" indent="0" algn="l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1.NGUYÊN LIỆU ĐỂ LÀM RƯỢU NẾP CẨM</a:t>
            </a:r>
          </a:p>
          <a:p>
            <a:pPr marL="50800" indent="0" algn="l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2.DỤNG CỤ</a:t>
            </a:r>
          </a:p>
          <a:p>
            <a:pPr marL="50800" indent="0" algn="l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3.CÁC BƯỚC TIẾN HÀNH</a:t>
            </a:r>
          </a:p>
          <a:p>
            <a:pPr marL="50800" indent="0" algn="l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4.KẾT QUẢ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E9F"/>
        </a:solidFill>
        <a:effectLst/>
      </p:bgPr>
    </p:bg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0" name="Google Shape;640;p4"/>
          <p:cNvGrpSpPr/>
          <p:nvPr/>
        </p:nvGrpSpPr>
        <p:grpSpPr>
          <a:xfrm>
            <a:off x="360736" y="214896"/>
            <a:ext cx="10896600" cy="6314650"/>
            <a:chOff x="400050" y="409572"/>
            <a:chExt cx="11353038" cy="6019801"/>
          </a:xfrm>
        </p:grpSpPr>
        <p:sp>
          <p:nvSpPr>
            <p:cNvPr id="641" name="Google Shape;641;p4"/>
            <p:cNvSpPr/>
            <p:nvPr/>
          </p:nvSpPr>
          <p:spPr>
            <a:xfrm>
              <a:off x="400050" y="409572"/>
              <a:ext cx="11334750" cy="6019801"/>
            </a:xfrm>
            <a:prstGeom prst="roundRect">
              <a:avLst>
                <a:gd name="adj" fmla="val 7456"/>
              </a:avLst>
            </a:prstGeom>
            <a:solidFill>
              <a:srgbClr val="EEE2C0"/>
            </a:solidFill>
            <a:ln w="38100" cap="flat" cmpd="sng">
              <a:solidFill>
                <a:srgbClr val="F8F5E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2" name="Google Shape;642;p4"/>
            <p:cNvGrpSpPr/>
            <p:nvPr/>
          </p:nvGrpSpPr>
          <p:grpSpPr>
            <a:xfrm>
              <a:off x="424403" y="470561"/>
              <a:ext cx="11328685" cy="5948527"/>
              <a:chOff x="389475" y="404048"/>
              <a:chExt cx="12173952" cy="6392365"/>
            </a:xfrm>
          </p:grpSpPr>
          <p:grpSp>
            <p:nvGrpSpPr>
              <p:cNvPr id="643" name="Google Shape;643;p4"/>
              <p:cNvGrpSpPr/>
              <p:nvPr/>
            </p:nvGrpSpPr>
            <p:grpSpPr>
              <a:xfrm>
                <a:off x="400050" y="409574"/>
                <a:ext cx="6253487" cy="3321180"/>
                <a:chOff x="0" y="0"/>
                <a:chExt cx="12192000" cy="6858000"/>
              </a:xfrm>
            </p:grpSpPr>
            <p:grpSp>
              <p:nvGrpSpPr>
                <p:cNvPr id="644" name="Google Shape;644;p4"/>
                <p:cNvGrpSpPr/>
                <p:nvPr/>
              </p:nvGrpSpPr>
              <p:grpSpPr>
                <a:xfrm>
                  <a:off x="590550" y="0"/>
                  <a:ext cx="10953750" cy="6858000"/>
                  <a:chOff x="590550" y="0"/>
                  <a:chExt cx="10953750" cy="6858000"/>
                </a:xfrm>
              </p:grpSpPr>
              <p:cxnSp>
                <p:nvCxnSpPr>
                  <p:cNvPr id="645" name="Google Shape;645;p4"/>
                  <p:cNvCxnSpPr/>
                  <p:nvPr/>
                </p:nvCxnSpPr>
                <p:spPr>
                  <a:xfrm>
                    <a:off x="5905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46" name="Google Shape;646;p4"/>
                  <p:cNvCxnSpPr/>
                  <p:nvPr/>
                </p:nvCxnSpPr>
                <p:spPr>
                  <a:xfrm>
                    <a:off x="11620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47" name="Google Shape;647;p4"/>
                  <p:cNvCxnSpPr/>
                  <p:nvPr/>
                </p:nvCxnSpPr>
                <p:spPr>
                  <a:xfrm>
                    <a:off x="1752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48" name="Google Shape;648;p4"/>
                  <p:cNvCxnSpPr/>
                  <p:nvPr/>
                </p:nvCxnSpPr>
                <p:spPr>
                  <a:xfrm>
                    <a:off x="2324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49" name="Google Shape;649;p4"/>
                  <p:cNvCxnSpPr/>
                  <p:nvPr/>
                </p:nvCxnSpPr>
                <p:spPr>
                  <a:xfrm>
                    <a:off x="2895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0" name="Google Shape;650;p4"/>
                  <p:cNvCxnSpPr/>
                  <p:nvPr/>
                </p:nvCxnSpPr>
                <p:spPr>
                  <a:xfrm>
                    <a:off x="3467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1" name="Google Shape;651;p4"/>
                  <p:cNvCxnSpPr/>
                  <p:nvPr/>
                </p:nvCxnSpPr>
                <p:spPr>
                  <a:xfrm>
                    <a:off x="4057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2" name="Google Shape;652;p4"/>
                  <p:cNvCxnSpPr/>
                  <p:nvPr/>
                </p:nvCxnSpPr>
                <p:spPr>
                  <a:xfrm>
                    <a:off x="4629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3" name="Google Shape;653;p4"/>
                  <p:cNvCxnSpPr/>
                  <p:nvPr/>
                </p:nvCxnSpPr>
                <p:spPr>
                  <a:xfrm>
                    <a:off x="5181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4" name="Google Shape;654;p4"/>
                  <p:cNvCxnSpPr/>
                  <p:nvPr/>
                </p:nvCxnSpPr>
                <p:spPr>
                  <a:xfrm>
                    <a:off x="5753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5" name="Google Shape;655;p4"/>
                  <p:cNvCxnSpPr/>
                  <p:nvPr/>
                </p:nvCxnSpPr>
                <p:spPr>
                  <a:xfrm>
                    <a:off x="6343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6" name="Google Shape;656;p4"/>
                  <p:cNvCxnSpPr/>
                  <p:nvPr/>
                </p:nvCxnSpPr>
                <p:spPr>
                  <a:xfrm>
                    <a:off x="6915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7" name="Google Shape;657;p4"/>
                  <p:cNvCxnSpPr/>
                  <p:nvPr/>
                </p:nvCxnSpPr>
                <p:spPr>
                  <a:xfrm>
                    <a:off x="7486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8" name="Google Shape;658;p4"/>
                  <p:cNvCxnSpPr/>
                  <p:nvPr/>
                </p:nvCxnSpPr>
                <p:spPr>
                  <a:xfrm>
                    <a:off x="8058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59" name="Google Shape;659;p4"/>
                  <p:cNvCxnSpPr/>
                  <p:nvPr/>
                </p:nvCxnSpPr>
                <p:spPr>
                  <a:xfrm>
                    <a:off x="86487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0" name="Google Shape;660;p4"/>
                  <p:cNvCxnSpPr/>
                  <p:nvPr/>
                </p:nvCxnSpPr>
                <p:spPr>
                  <a:xfrm>
                    <a:off x="92202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1" name="Google Shape;661;p4"/>
                  <p:cNvCxnSpPr/>
                  <p:nvPr/>
                </p:nvCxnSpPr>
                <p:spPr>
                  <a:xfrm>
                    <a:off x="98107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2" name="Google Shape;662;p4"/>
                  <p:cNvCxnSpPr/>
                  <p:nvPr/>
                </p:nvCxnSpPr>
                <p:spPr>
                  <a:xfrm>
                    <a:off x="103822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3" name="Google Shape;663;p4"/>
                  <p:cNvCxnSpPr/>
                  <p:nvPr/>
                </p:nvCxnSpPr>
                <p:spPr>
                  <a:xfrm>
                    <a:off x="109728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4" name="Google Shape;664;p4"/>
                  <p:cNvCxnSpPr/>
                  <p:nvPr/>
                </p:nvCxnSpPr>
                <p:spPr>
                  <a:xfrm>
                    <a:off x="115443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  <p:grpSp>
              <p:nvGrpSpPr>
                <p:cNvPr id="665" name="Google Shape;665;p4"/>
                <p:cNvGrpSpPr/>
                <p:nvPr/>
              </p:nvGrpSpPr>
              <p:grpSpPr>
                <a:xfrm>
                  <a:off x="0" y="561974"/>
                  <a:ext cx="12192000" cy="5791200"/>
                  <a:chOff x="-285751" y="581024"/>
                  <a:chExt cx="12706352" cy="5791200"/>
                </a:xfrm>
              </p:grpSpPr>
              <p:cxnSp>
                <p:nvCxnSpPr>
                  <p:cNvPr id="666" name="Google Shape;666;p4"/>
                  <p:cNvCxnSpPr/>
                  <p:nvPr/>
                </p:nvCxnSpPr>
                <p:spPr>
                  <a:xfrm rot="10800000">
                    <a:off x="6067425" y="19048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7" name="Google Shape;667;p4"/>
                  <p:cNvCxnSpPr/>
                  <p:nvPr/>
                </p:nvCxnSpPr>
                <p:spPr>
                  <a:xfrm rot="10800000">
                    <a:off x="6067425" y="-571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8" name="Google Shape;668;p4"/>
                  <p:cNvCxnSpPr/>
                  <p:nvPr/>
                </p:nvCxnSpPr>
                <p:spPr>
                  <a:xfrm rot="10800000">
                    <a:off x="6067425" y="-1143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69" name="Google Shape;669;p4"/>
                  <p:cNvCxnSpPr/>
                  <p:nvPr/>
                </p:nvCxnSpPr>
                <p:spPr>
                  <a:xfrm rot="10800000">
                    <a:off x="6067425" y="-1714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0" name="Google Shape;670;p4"/>
                  <p:cNvCxnSpPr/>
                  <p:nvPr/>
                </p:nvCxnSpPr>
                <p:spPr>
                  <a:xfrm rot="10800000">
                    <a:off x="6067425" y="-2286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1" name="Google Shape;671;p4"/>
                  <p:cNvCxnSpPr/>
                  <p:nvPr/>
                </p:nvCxnSpPr>
                <p:spPr>
                  <a:xfrm rot="10800000">
                    <a:off x="6067425" y="-28765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2" name="Google Shape;672;p4"/>
                  <p:cNvCxnSpPr/>
                  <p:nvPr/>
                </p:nvCxnSpPr>
                <p:spPr>
                  <a:xfrm rot="10800000">
                    <a:off x="6067425" y="-34480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3" name="Google Shape;673;p4"/>
                  <p:cNvCxnSpPr/>
                  <p:nvPr/>
                </p:nvCxnSpPr>
                <p:spPr>
                  <a:xfrm rot="10800000">
                    <a:off x="6067425" y="-40386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4" name="Google Shape;674;p4"/>
                  <p:cNvCxnSpPr/>
                  <p:nvPr/>
                </p:nvCxnSpPr>
                <p:spPr>
                  <a:xfrm rot="10800000">
                    <a:off x="6067425" y="-46101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5" name="Google Shape;675;p4"/>
                  <p:cNvCxnSpPr/>
                  <p:nvPr/>
                </p:nvCxnSpPr>
                <p:spPr>
                  <a:xfrm rot="10800000">
                    <a:off x="6067425" y="-52006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76" name="Google Shape;676;p4"/>
                  <p:cNvCxnSpPr/>
                  <p:nvPr/>
                </p:nvCxnSpPr>
                <p:spPr>
                  <a:xfrm rot="10800000">
                    <a:off x="6067425" y="-57721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</p:grpSp>
          <p:grpSp>
            <p:nvGrpSpPr>
              <p:cNvPr id="677" name="Google Shape;677;p4"/>
              <p:cNvGrpSpPr/>
              <p:nvPr/>
            </p:nvGrpSpPr>
            <p:grpSpPr>
              <a:xfrm>
                <a:off x="389475" y="3475233"/>
                <a:ext cx="6253487" cy="3321180"/>
                <a:chOff x="0" y="0"/>
                <a:chExt cx="12192000" cy="6858000"/>
              </a:xfrm>
            </p:grpSpPr>
            <p:grpSp>
              <p:nvGrpSpPr>
                <p:cNvPr id="678" name="Google Shape;678;p4"/>
                <p:cNvGrpSpPr/>
                <p:nvPr/>
              </p:nvGrpSpPr>
              <p:grpSpPr>
                <a:xfrm>
                  <a:off x="590550" y="0"/>
                  <a:ext cx="10953750" cy="6858000"/>
                  <a:chOff x="590550" y="0"/>
                  <a:chExt cx="10953750" cy="6858000"/>
                </a:xfrm>
              </p:grpSpPr>
              <p:cxnSp>
                <p:nvCxnSpPr>
                  <p:cNvPr id="679" name="Google Shape;679;p4"/>
                  <p:cNvCxnSpPr/>
                  <p:nvPr/>
                </p:nvCxnSpPr>
                <p:spPr>
                  <a:xfrm>
                    <a:off x="5905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0" name="Google Shape;680;p4"/>
                  <p:cNvCxnSpPr/>
                  <p:nvPr/>
                </p:nvCxnSpPr>
                <p:spPr>
                  <a:xfrm>
                    <a:off x="11620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1" name="Google Shape;681;p4"/>
                  <p:cNvCxnSpPr/>
                  <p:nvPr/>
                </p:nvCxnSpPr>
                <p:spPr>
                  <a:xfrm>
                    <a:off x="1752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2" name="Google Shape;682;p4"/>
                  <p:cNvCxnSpPr/>
                  <p:nvPr/>
                </p:nvCxnSpPr>
                <p:spPr>
                  <a:xfrm>
                    <a:off x="2324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3" name="Google Shape;683;p4"/>
                  <p:cNvCxnSpPr/>
                  <p:nvPr/>
                </p:nvCxnSpPr>
                <p:spPr>
                  <a:xfrm>
                    <a:off x="2895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4" name="Google Shape;684;p4"/>
                  <p:cNvCxnSpPr/>
                  <p:nvPr/>
                </p:nvCxnSpPr>
                <p:spPr>
                  <a:xfrm>
                    <a:off x="3467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5" name="Google Shape;685;p4"/>
                  <p:cNvCxnSpPr/>
                  <p:nvPr/>
                </p:nvCxnSpPr>
                <p:spPr>
                  <a:xfrm>
                    <a:off x="4057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6" name="Google Shape;686;p4"/>
                  <p:cNvCxnSpPr/>
                  <p:nvPr/>
                </p:nvCxnSpPr>
                <p:spPr>
                  <a:xfrm>
                    <a:off x="4629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7" name="Google Shape;687;p4"/>
                  <p:cNvCxnSpPr/>
                  <p:nvPr/>
                </p:nvCxnSpPr>
                <p:spPr>
                  <a:xfrm>
                    <a:off x="5181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8" name="Google Shape;688;p4"/>
                  <p:cNvCxnSpPr/>
                  <p:nvPr/>
                </p:nvCxnSpPr>
                <p:spPr>
                  <a:xfrm>
                    <a:off x="5753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89" name="Google Shape;689;p4"/>
                  <p:cNvCxnSpPr/>
                  <p:nvPr/>
                </p:nvCxnSpPr>
                <p:spPr>
                  <a:xfrm>
                    <a:off x="6343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0" name="Google Shape;690;p4"/>
                  <p:cNvCxnSpPr/>
                  <p:nvPr/>
                </p:nvCxnSpPr>
                <p:spPr>
                  <a:xfrm>
                    <a:off x="6915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1" name="Google Shape;691;p4"/>
                  <p:cNvCxnSpPr/>
                  <p:nvPr/>
                </p:nvCxnSpPr>
                <p:spPr>
                  <a:xfrm>
                    <a:off x="7486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2" name="Google Shape;692;p4"/>
                  <p:cNvCxnSpPr/>
                  <p:nvPr/>
                </p:nvCxnSpPr>
                <p:spPr>
                  <a:xfrm>
                    <a:off x="8058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3" name="Google Shape;693;p4"/>
                  <p:cNvCxnSpPr/>
                  <p:nvPr/>
                </p:nvCxnSpPr>
                <p:spPr>
                  <a:xfrm>
                    <a:off x="86487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4" name="Google Shape;694;p4"/>
                  <p:cNvCxnSpPr/>
                  <p:nvPr/>
                </p:nvCxnSpPr>
                <p:spPr>
                  <a:xfrm>
                    <a:off x="92202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5" name="Google Shape;695;p4"/>
                  <p:cNvCxnSpPr/>
                  <p:nvPr/>
                </p:nvCxnSpPr>
                <p:spPr>
                  <a:xfrm>
                    <a:off x="98107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6" name="Google Shape;696;p4"/>
                  <p:cNvCxnSpPr/>
                  <p:nvPr/>
                </p:nvCxnSpPr>
                <p:spPr>
                  <a:xfrm>
                    <a:off x="103822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7" name="Google Shape;697;p4"/>
                  <p:cNvCxnSpPr/>
                  <p:nvPr/>
                </p:nvCxnSpPr>
                <p:spPr>
                  <a:xfrm>
                    <a:off x="109728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698" name="Google Shape;698;p4"/>
                  <p:cNvCxnSpPr/>
                  <p:nvPr/>
                </p:nvCxnSpPr>
                <p:spPr>
                  <a:xfrm>
                    <a:off x="115443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  <p:grpSp>
              <p:nvGrpSpPr>
                <p:cNvPr id="699" name="Google Shape;699;p4"/>
                <p:cNvGrpSpPr/>
                <p:nvPr/>
              </p:nvGrpSpPr>
              <p:grpSpPr>
                <a:xfrm>
                  <a:off x="0" y="561974"/>
                  <a:ext cx="12192000" cy="5791200"/>
                  <a:chOff x="-285751" y="581024"/>
                  <a:chExt cx="12706352" cy="5791200"/>
                </a:xfrm>
              </p:grpSpPr>
              <p:cxnSp>
                <p:nvCxnSpPr>
                  <p:cNvPr id="700" name="Google Shape;700;p4"/>
                  <p:cNvCxnSpPr/>
                  <p:nvPr/>
                </p:nvCxnSpPr>
                <p:spPr>
                  <a:xfrm rot="10800000">
                    <a:off x="6067425" y="19048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1" name="Google Shape;701;p4"/>
                  <p:cNvCxnSpPr/>
                  <p:nvPr/>
                </p:nvCxnSpPr>
                <p:spPr>
                  <a:xfrm rot="10800000">
                    <a:off x="6067425" y="-571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2" name="Google Shape;702;p4"/>
                  <p:cNvCxnSpPr/>
                  <p:nvPr/>
                </p:nvCxnSpPr>
                <p:spPr>
                  <a:xfrm rot="10800000">
                    <a:off x="6067425" y="-1143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3" name="Google Shape;703;p4"/>
                  <p:cNvCxnSpPr/>
                  <p:nvPr/>
                </p:nvCxnSpPr>
                <p:spPr>
                  <a:xfrm rot="10800000">
                    <a:off x="6067425" y="-1714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4" name="Google Shape;704;p4"/>
                  <p:cNvCxnSpPr/>
                  <p:nvPr/>
                </p:nvCxnSpPr>
                <p:spPr>
                  <a:xfrm rot="10800000">
                    <a:off x="6067425" y="-2286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5" name="Google Shape;705;p4"/>
                  <p:cNvCxnSpPr/>
                  <p:nvPr/>
                </p:nvCxnSpPr>
                <p:spPr>
                  <a:xfrm rot="10800000">
                    <a:off x="6067425" y="-28765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6" name="Google Shape;706;p4"/>
                  <p:cNvCxnSpPr/>
                  <p:nvPr/>
                </p:nvCxnSpPr>
                <p:spPr>
                  <a:xfrm rot="10800000">
                    <a:off x="6067425" y="-34480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7" name="Google Shape;707;p4"/>
                  <p:cNvCxnSpPr/>
                  <p:nvPr/>
                </p:nvCxnSpPr>
                <p:spPr>
                  <a:xfrm rot="10800000">
                    <a:off x="6067425" y="-40386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8" name="Google Shape;708;p4"/>
                  <p:cNvCxnSpPr/>
                  <p:nvPr/>
                </p:nvCxnSpPr>
                <p:spPr>
                  <a:xfrm rot="10800000">
                    <a:off x="6067425" y="-46101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09" name="Google Shape;709;p4"/>
                  <p:cNvCxnSpPr/>
                  <p:nvPr/>
                </p:nvCxnSpPr>
                <p:spPr>
                  <a:xfrm rot="10800000">
                    <a:off x="6067425" y="-52006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0" name="Google Shape;710;p4"/>
                  <p:cNvCxnSpPr/>
                  <p:nvPr/>
                </p:nvCxnSpPr>
                <p:spPr>
                  <a:xfrm rot="10800000">
                    <a:off x="6067425" y="-57721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</p:grpSp>
          <p:grpSp>
            <p:nvGrpSpPr>
              <p:cNvPr id="711" name="Google Shape;711;p4"/>
              <p:cNvGrpSpPr/>
              <p:nvPr/>
            </p:nvGrpSpPr>
            <p:grpSpPr>
              <a:xfrm>
                <a:off x="6309940" y="404048"/>
                <a:ext cx="6253487" cy="3321180"/>
                <a:chOff x="0" y="0"/>
                <a:chExt cx="12192000" cy="6858000"/>
              </a:xfrm>
            </p:grpSpPr>
            <p:grpSp>
              <p:nvGrpSpPr>
                <p:cNvPr id="712" name="Google Shape;712;p4"/>
                <p:cNvGrpSpPr/>
                <p:nvPr/>
              </p:nvGrpSpPr>
              <p:grpSpPr>
                <a:xfrm>
                  <a:off x="590550" y="0"/>
                  <a:ext cx="10953750" cy="6858000"/>
                  <a:chOff x="590550" y="0"/>
                  <a:chExt cx="10953750" cy="6858000"/>
                </a:xfrm>
              </p:grpSpPr>
              <p:cxnSp>
                <p:nvCxnSpPr>
                  <p:cNvPr id="713" name="Google Shape;713;p4"/>
                  <p:cNvCxnSpPr/>
                  <p:nvPr/>
                </p:nvCxnSpPr>
                <p:spPr>
                  <a:xfrm>
                    <a:off x="5905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4" name="Google Shape;714;p4"/>
                  <p:cNvCxnSpPr/>
                  <p:nvPr/>
                </p:nvCxnSpPr>
                <p:spPr>
                  <a:xfrm>
                    <a:off x="11620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5" name="Google Shape;715;p4"/>
                  <p:cNvCxnSpPr/>
                  <p:nvPr/>
                </p:nvCxnSpPr>
                <p:spPr>
                  <a:xfrm>
                    <a:off x="1752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6" name="Google Shape;716;p4"/>
                  <p:cNvCxnSpPr/>
                  <p:nvPr/>
                </p:nvCxnSpPr>
                <p:spPr>
                  <a:xfrm>
                    <a:off x="2324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7" name="Google Shape;717;p4"/>
                  <p:cNvCxnSpPr/>
                  <p:nvPr/>
                </p:nvCxnSpPr>
                <p:spPr>
                  <a:xfrm>
                    <a:off x="2895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8" name="Google Shape;718;p4"/>
                  <p:cNvCxnSpPr/>
                  <p:nvPr/>
                </p:nvCxnSpPr>
                <p:spPr>
                  <a:xfrm>
                    <a:off x="3467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19" name="Google Shape;719;p4"/>
                  <p:cNvCxnSpPr/>
                  <p:nvPr/>
                </p:nvCxnSpPr>
                <p:spPr>
                  <a:xfrm>
                    <a:off x="4057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0" name="Google Shape;720;p4"/>
                  <p:cNvCxnSpPr/>
                  <p:nvPr/>
                </p:nvCxnSpPr>
                <p:spPr>
                  <a:xfrm>
                    <a:off x="4629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1" name="Google Shape;721;p4"/>
                  <p:cNvCxnSpPr/>
                  <p:nvPr/>
                </p:nvCxnSpPr>
                <p:spPr>
                  <a:xfrm>
                    <a:off x="5181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2" name="Google Shape;722;p4"/>
                  <p:cNvCxnSpPr/>
                  <p:nvPr/>
                </p:nvCxnSpPr>
                <p:spPr>
                  <a:xfrm>
                    <a:off x="5753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3" name="Google Shape;723;p4"/>
                  <p:cNvCxnSpPr/>
                  <p:nvPr/>
                </p:nvCxnSpPr>
                <p:spPr>
                  <a:xfrm>
                    <a:off x="6343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4" name="Google Shape;724;p4"/>
                  <p:cNvCxnSpPr/>
                  <p:nvPr/>
                </p:nvCxnSpPr>
                <p:spPr>
                  <a:xfrm>
                    <a:off x="6915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5" name="Google Shape;725;p4"/>
                  <p:cNvCxnSpPr/>
                  <p:nvPr/>
                </p:nvCxnSpPr>
                <p:spPr>
                  <a:xfrm>
                    <a:off x="7486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6" name="Google Shape;726;p4"/>
                  <p:cNvCxnSpPr/>
                  <p:nvPr/>
                </p:nvCxnSpPr>
                <p:spPr>
                  <a:xfrm>
                    <a:off x="8058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7" name="Google Shape;727;p4"/>
                  <p:cNvCxnSpPr/>
                  <p:nvPr/>
                </p:nvCxnSpPr>
                <p:spPr>
                  <a:xfrm>
                    <a:off x="86487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8" name="Google Shape;728;p4"/>
                  <p:cNvCxnSpPr/>
                  <p:nvPr/>
                </p:nvCxnSpPr>
                <p:spPr>
                  <a:xfrm>
                    <a:off x="92202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29" name="Google Shape;729;p4"/>
                  <p:cNvCxnSpPr/>
                  <p:nvPr/>
                </p:nvCxnSpPr>
                <p:spPr>
                  <a:xfrm>
                    <a:off x="98107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0" name="Google Shape;730;p4"/>
                  <p:cNvCxnSpPr/>
                  <p:nvPr/>
                </p:nvCxnSpPr>
                <p:spPr>
                  <a:xfrm>
                    <a:off x="103822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1" name="Google Shape;731;p4"/>
                  <p:cNvCxnSpPr/>
                  <p:nvPr/>
                </p:nvCxnSpPr>
                <p:spPr>
                  <a:xfrm>
                    <a:off x="109728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2" name="Google Shape;732;p4"/>
                  <p:cNvCxnSpPr/>
                  <p:nvPr/>
                </p:nvCxnSpPr>
                <p:spPr>
                  <a:xfrm>
                    <a:off x="115443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  <p:grpSp>
              <p:nvGrpSpPr>
                <p:cNvPr id="733" name="Google Shape;733;p4"/>
                <p:cNvGrpSpPr/>
                <p:nvPr/>
              </p:nvGrpSpPr>
              <p:grpSpPr>
                <a:xfrm>
                  <a:off x="0" y="561974"/>
                  <a:ext cx="12192000" cy="5791200"/>
                  <a:chOff x="-285751" y="581024"/>
                  <a:chExt cx="12706352" cy="5791200"/>
                </a:xfrm>
              </p:grpSpPr>
              <p:cxnSp>
                <p:nvCxnSpPr>
                  <p:cNvPr id="734" name="Google Shape;734;p4"/>
                  <p:cNvCxnSpPr/>
                  <p:nvPr/>
                </p:nvCxnSpPr>
                <p:spPr>
                  <a:xfrm rot="10800000">
                    <a:off x="6067425" y="19048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5" name="Google Shape;735;p4"/>
                  <p:cNvCxnSpPr/>
                  <p:nvPr/>
                </p:nvCxnSpPr>
                <p:spPr>
                  <a:xfrm rot="10800000">
                    <a:off x="6067425" y="-571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6" name="Google Shape;736;p4"/>
                  <p:cNvCxnSpPr/>
                  <p:nvPr/>
                </p:nvCxnSpPr>
                <p:spPr>
                  <a:xfrm rot="10800000">
                    <a:off x="6067425" y="-1143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7" name="Google Shape;737;p4"/>
                  <p:cNvCxnSpPr/>
                  <p:nvPr/>
                </p:nvCxnSpPr>
                <p:spPr>
                  <a:xfrm rot="10800000">
                    <a:off x="6067425" y="-1714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8" name="Google Shape;738;p4"/>
                  <p:cNvCxnSpPr/>
                  <p:nvPr/>
                </p:nvCxnSpPr>
                <p:spPr>
                  <a:xfrm rot="10800000">
                    <a:off x="6067425" y="-2286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39" name="Google Shape;739;p4"/>
                  <p:cNvCxnSpPr/>
                  <p:nvPr/>
                </p:nvCxnSpPr>
                <p:spPr>
                  <a:xfrm rot="10800000">
                    <a:off x="6067425" y="-28765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0" name="Google Shape;740;p4"/>
                  <p:cNvCxnSpPr/>
                  <p:nvPr/>
                </p:nvCxnSpPr>
                <p:spPr>
                  <a:xfrm rot="10800000">
                    <a:off x="6067425" y="-34480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1" name="Google Shape;741;p4"/>
                  <p:cNvCxnSpPr/>
                  <p:nvPr/>
                </p:nvCxnSpPr>
                <p:spPr>
                  <a:xfrm rot="10800000">
                    <a:off x="6067425" y="-40386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2" name="Google Shape;742;p4"/>
                  <p:cNvCxnSpPr/>
                  <p:nvPr/>
                </p:nvCxnSpPr>
                <p:spPr>
                  <a:xfrm rot="10800000">
                    <a:off x="6067425" y="-46101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3" name="Google Shape;743;p4"/>
                  <p:cNvCxnSpPr/>
                  <p:nvPr/>
                </p:nvCxnSpPr>
                <p:spPr>
                  <a:xfrm rot="10800000">
                    <a:off x="6067425" y="-52006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4" name="Google Shape;744;p4"/>
                  <p:cNvCxnSpPr/>
                  <p:nvPr/>
                </p:nvCxnSpPr>
                <p:spPr>
                  <a:xfrm rot="10800000">
                    <a:off x="6067425" y="-57721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</p:grpSp>
          <p:grpSp>
            <p:nvGrpSpPr>
              <p:cNvPr id="745" name="Google Shape;745;p4"/>
              <p:cNvGrpSpPr/>
              <p:nvPr/>
            </p:nvGrpSpPr>
            <p:grpSpPr>
              <a:xfrm>
                <a:off x="6299365" y="3469706"/>
                <a:ext cx="6253487" cy="3321180"/>
                <a:chOff x="0" y="0"/>
                <a:chExt cx="12192000" cy="6858000"/>
              </a:xfrm>
            </p:grpSpPr>
            <p:grpSp>
              <p:nvGrpSpPr>
                <p:cNvPr id="746" name="Google Shape;746;p4"/>
                <p:cNvGrpSpPr/>
                <p:nvPr/>
              </p:nvGrpSpPr>
              <p:grpSpPr>
                <a:xfrm>
                  <a:off x="590550" y="0"/>
                  <a:ext cx="10953750" cy="6858000"/>
                  <a:chOff x="590550" y="0"/>
                  <a:chExt cx="10953750" cy="6858000"/>
                </a:xfrm>
              </p:grpSpPr>
              <p:cxnSp>
                <p:nvCxnSpPr>
                  <p:cNvPr id="747" name="Google Shape;747;p4"/>
                  <p:cNvCxnSpPr/>
                  <p:nvPr/>
                </p:nvCxnSpPr>
                <p:spPr>
                  <a:xfrm>
                    <a:off x="5905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8" name="Google Shape;748;p4"/>
                  <p:cNvCxnSpPr/>
                  <p:nvPr/>
                </p:nvCxnSpPr>
                <p:spPr>
                  <a:xfrm>
                    <a:off x="11620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49" name="Google Shape;749;p4"/>
                  <p:cNvCxnSpPr/>
                  <p:nvPr/>
                </p:nvCxnSpPr>
                <p:spPr>
                  <a:xfrm>
                    <a:off x="1752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0" name="Google Shape;750;p4"/>
                  <p:cNvCxnSpPr/>
                  <p:nvPr/>
                </p:nvCxnSpPr>
                <p:spPr>
                  <a:xfrm>
                    <a:off x="2324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1" name="Google Shape;751;p4"/>
                  <p:cNvCxnSpPr/>
                  <p:nvPr/>
                </p:nvCxnSpPr>
                <p:spPr>
                  <a:xfrm>
                    <a:off x="2895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2" name="Google Shape;752;p4"/>
                  <p:cNvCxnSpPr/>
                  <p:nvPr/>
                </p:nvCxnSpPr>
                <p:spPr>
                  <a:xfrm>
                    <a:off x="3467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3" name="Google Shape;753;p4"/>
                  <p:cNvCxnSpPr/>
                  <p:nvPr/>
                </p:nvCxnSpPr>
                <p:spPr>
                  <a:xfrm>
                    <a:off x="4057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4" name="Google Shape;754;p4"/>
                  <p:cNvCxnSpPr/>
                  <p:nvPr/>
                </p:nvCxnSpPr>
                <p:spPr>
                  <a:xfrm>
                    <a:off x="4629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5" name="Google Shape;755;p4"/>
                  <p:cNvCxnSpPr/>
                  <p:nvPr/>
                </p:nvCxnSpPr>
                <p:spPr>
                  <a:xfrm>
                    <a:off x="51816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6" name="Google Shape;756;p4"/>
                  <p:cNvCxnSpPr/>
                  <p:nvPr/>
                </p:nvCxnSpPr>
                <p:spPr>
                  <a:xfrm>
                    <a:off x="57531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7" name="Google Shape;757;p4"/>
                  <p:cNvCxnSpPr/>
                  <p:nvPr/>
                </p:nvCxnSpPr>
                <p:spPr>
                  <a:xfrm>
                    <a:off x="6343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8" name="Google Shape;758;p4"/>
                  <p:cNvCxnSpPr/>
                  <p:nvPr/>
                </p:nvCxnSpPr>
                <p:spPr>
                  <a:xfrm>
                    <a:off x="6915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59" name="Google Shape;759;p4"/>
                  <p:cNvCxnSpPr/>
                  <p:nvPr/>
                </p:nvCxnSpPr>
                <p:spPr>
                  <a:xfrm>
                    <a:off x="74866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0" name="Google Shape;760;p4"/>
                  <p:cNvCxnSpPr/>
                  <p:nvPr/>
                </p:nvCxnSpPr>
                <p:spPr>
                  <a:xfrm>
                    <a:off x="80581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1" name="Google Shape;761;p4"/>
                  <p:cNvCxnSpPr/>
                  <p:nvPr/>
                </p:nvCxnSpPr>
                <p:spPr>
                  <a:xfrm>
                    <a:off x="86487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2" name="Google Shape;762;p4"/>
                  <p:cNvCxnSpPr/>
                  <p:nvPr/>
                </p:nvCxnSpPr>
                <p:spPr>
                  <a:xfrm>
                    <a:off x="92202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3" name="Google Shape;763;p4"/>
                  <p:cNvCxnSpPr/>
                  <p:nvPr/>
                </p:nvCxnSpPr>
                <p:spPr>
                  <a:xfrm>
                    <a:off x="98107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4" name="Google Shape;764;p4"/>
                  <p:cNvCxnSpPr/>
                  <p:nvPr/>
                </p:nvCxnSpPr>
                <p:spPr>
                  <a:xfrm>
                    <a:off x="1038225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5" name="Google Shape;765;p4"/>
                  <p:cNvCxnSpPr/>
                  <p:nvPr/>
                </p:nvCxnSpPr>
                <p:spPr>
                  <a:xfrm>
                    <a:off x="109728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6" name="Google Shape;766;p4"/>
                  <p:cNvCxnSpPr/>
                  <p:nvPr/>
                </p:nvCxnSpPr>
                <p:spPr>
                  <a:xfrm>
                    <a:off x="11544300" y="0"/>
                    <a:ext cx="0" cy="6858000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  <p:grpSp>
              <p:nvGrpSpPr>
                <p:cNvPr id="767" name="Google Shape;767;p4"/>
                <p:cNvGrpSpPr/>
                <p:nvPr/>
              </p:nvGrpSpPr>
              <p:grpSpPr>
                <a:xfrm>
                  <a:off x="0" y="561974"/>
                  <a:ext cx="12192000" cy="5791200"/>
                  <a:chOff x="-285751" y="581024"/>
                  <a:chExt cx="12706352" cy="5791200"/>
                </a:xfrm>
              </p:grpSpPr>
              <p:cxnSp>
                <p:nvCxnSpPr>
                  <p:cNvPr id="768" name="Google Shape;768;p4"/>
                  <p:cNvCxnSpPr/>
                  <p:nvPr/>
                </p:nvCxnSpPr>
                <p:spPr>
                  <a:xfrm rot="10800000">
                    <a:off x="6067425" y="19048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69" name="Google Shape;769;p4"/>
                  <p:cNvCxnSpPr/>
                  <p:nvPr/>
                </p:nvCxnSpPr>
                <p:spPr>
                  <a:xfrm rot="10800000">
                    <a:off x="6067425" y="-571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0" name="Google Shape;770;p4"/>
                  <p:cNvCxnSpPr/>
                  <p:nvPr/>
                </p:nvCxnSpPr>
                <p:spPr>
                  <a:xfrm rot="10800000">
                    <a:off x="6067425" y="-1143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1" name="Google Shape;771;p4"/>
                  <p:cNvCxnSpPr/>
                  <p:nvPr/>
                </p:nvCxnSpPr>
                <p:spPr>
                  <a:xfrm rot="10800000">
                    <a:off x="6067425" y="-17145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2" name="Google Shape;772;p4"/>
                  <p:cNvCxnSpPr/>
                  <p:nvPr/>
                </p:nvCxnSpPr>
                <p:spPr>
                  <a:xfrm rot="10800000">
                    <a:off x="6067425" y="-22860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3" name="Google Shape;773;p4"/>
                  <p:cNvCxnSpPr/>
                  <p:nvPr/>
                </p:nvCxnSpPr>
                <p:spPr>
                  <a:xfrm rot="10800000">
                    <a:off x="6067425" y="-28765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4" name="Google Shape;774;p4"/>
                  <p:cNvCxnSpPr/>
                  <p:nvPr/>
                </p:nvCxnSpPr>
                <p:spPr>
                  <a:xfrm rot="10800000">
                    <a:off x="6067425" y="-34480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5" name="Google Shape;775;p4"/>
                  <p:cNvCxnSpPr/>
                  <p:nvPr/>
                </p:nvCxnSpPr>
                <p:spPr>
                  <a:xfrm rot="10800000">
                    <a:off x="6067425" y="-40386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6" name="Google Shape;776;p4"/>
                  <p:cNvCxnSpPr/>
                  <p:nvPr/>
                </p:nvCxnSpPr>
                <p:spPr>
                  <a:xfrm rot="10800000">
                    <a:off x="6067425" y="-461010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7" name="Google Shape;777;p4"/>
                  <p:cNvCxnSpPr/>
                  <p:nvPr/>
                </p:nvCxnSpPr>
                <p:spPr>
                  <a:xfrm rot="10800000">
                    <a:off x="6067425" y="-52006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  <p:cxnSp>
                <p:nvCxnSpPr>
                  <p:cNvPr id="778" name="Google Shape;778;p4"/>
                  <p:cNvCxnSpPr/>
                  <p:nvPr/>
                </p:nvCxnSpPr>
                <p:spPr>
                  <a:xfrm rot="10800000">
                    <a:off x="6067425" y="-5772152"/>
                    <a:ext cx="0" cy="12706352"/>
                  </a:xfrm>
                  <a:prstGeom prst="straightConnector1">
                    <a:avLst/>
                  </a:prstGeom>
                  <a:noFill/>
                  <a:ln w="38100" cap="flat" cmpd="sng">
                    <a:solidFill>
                      <a:srgbClr val="F8F5EC">
                        <a:alpha val="48627"/>
                      </a:srgbClr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</p:cxnSp>
            </p:grpSp>
          </p:grpSp>
        </p:grpSp>
      </p:grpSp>
      <p:sp>
        <p:nvSpPr>
          <p:cNvPr id="779" name="Google Shape;779;p4"/>
          <p:cNvSpPr/>
          <p:nvPr/>
        </p:nvSpPr>
        <p:spPr>
          <a:xfrm>
            <a:off x="10647482" y="4066271"/>
            <a:ext cx="928340" cy="928340"/>
          </a:xfrm>
          <a:prstGeom prst="ellipse">
            <a:avLst/>
          </a:prstGeom>
          <a:solidFill>
            <a:srgbClr val="D1A8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4"/>
          <p:cNvSpPr/>
          <p:nvPr/>
        </p:nvSpPr>
        <p:spPr>
          <a:xfrm>
            <a:off x="10564154" y="4109057"/>
            <a:ext cx="928340" cy="928340"/>
          </a:xfrm>
          <a:prstGeom prst="ellipse">
            <a:avLst/>
          </a:prstGeom>
          <a:noFill/>
          <a:ln w="25400" cap="flat" cmpd="sng">
            <a:solidFill>
              <a:srgbClr val="9762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4"/>
          <p:cNvSpPr/>
          <p:nvPr/>
        </p:nvSpPr>
        <p:spPr>
          <a:xfrm>
            <a:off x="10691174" y="5227972"/>
            <a:ext cx="928340" cy="928340"/>
          </a:xfrm>
          <a:prstGeom prst="ellipse">
            <a:avLst/>
          </a:prstGeom>
          <a:solidFill>
            <a:srgbClr val="9762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4"/>
          <p:cNvSpPr/>
          <p:nvPr/>
        </p:nvSpPr>
        <p:spPr>
          <a:xfrm>
            <a:off x="10611908" y="5242306"/>
            <a:ext cx="928340" cy="928340"/>
          </a:xfrm>
          <a:prstGeom prst="ellipse">
            <a:avLst/>
          </a:prstGeom>
          <a:noFill/>
          <a:ln w="25400" cap="flat" cmpd="sng">
            <a:solidFill>
              <a:srgbClr val="754C2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3" name="Google Shape;783;p4"/>
          <p:cNvPicPr preferRelativeResize="0"/>
          <p:nvPr/>
        </p:nvPicPr>
        <p:blipFill rotWithShape="1">
          <a:blip r:embed="rId3">
            <a:alphaModFix/>
          </a:blip>
          <a:srcRect l="48488" t="25180" r="2934" b="5023"/>
          <a:stretch/>
        </p:blipFill>
        <p:spPr>
          <a:xfrm rot="10800000" flipH="1">
            <a:off x="10033587" y="0"/>
            <a:ext cx="2156125" cy="27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4"/>
          <p:cNvSpPr txBox="1"/>
          <p:nvPr/>
        </p:nvSpPr>
        <p:spPr>
          <a:xfrm>
            <a:off x="3503501" y="724657"/>
            <a:ext cx="575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6" name="Google Shape;786;p4"/>
          <p:cNvPicPr preferRelativeResize="0"/>
          <p:nvPr/>
        </p:nvPicPr>
        <p:blipFill rotWithShape="1">
          <a:blip r:embed="rId4">
            <a:alphaModFix/>
          </a:blip>
          <a:srcRect l="1273" t="20952" r="63305" b="48571"/>
          <a:stretch/>
        </p:blipFill>
        <p:spPr>
          <a:xfrm>
            <a:off x="10261641" y="2585961"/>
            <a:ext cx="1318600" cy="1380456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4"/>
          <p:cNvSpPr/>
          <p:nvPr/>
        </p:nvSpPr>
        <p:spPr>
          <a:xfrm>
            <a:off x="802044" y="558025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4"/>
          <p:cNvSpPr/>
          <p:nvPr/>
        </p:nvSpPr>
        <p:spPr>
          <a:xfrm>
            <a:off x="906329" y="587312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4"/>
          <p:cNvSpPr/>
          <p:nvPr/>
        </p:nvSpPr>
        <p:spPr>
          <a:xfrm>
            <a:off x="1193401" y="562994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4"/>
          <p:cNvSpPr/>
          <p:nvPr/>
        </p:nvSpPr>
        <p:spPr>
          <a:xfrm>
            <a:off x="605709" y="594430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4"/>
          <p:cNvSpPr/>
          <p:nvPr/>
        </p:nvSpPr>
        <p:spPr>
          <a:xfrm>
            <a:off x="607819" y="626529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4"/>
          <p:cNvSpPr/>
          <p:nvPr/>
        </p:nvSpPr>
        <p:spPr>
          <a:xfrm>
            <a:off x="1184037" y="631934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4"/>
          <p:cNvSpPr/>
          <p:nvPr/>
        </p:nvSpPr>
        <p:spPr>
          <a:xfrm>
            <a:off x="1022311" y="664592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4"/>
          <p:cNvSpPr/>
          <p:nvPr/>
        </p:nvSpPr>
        <p:spPr>
          <a:xfrm>
            <a:off x="158257" y="584201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4"/>
          <p:cNvSpPr/>
          <p:nvPr/>
        </p:nvSpPr>
        <p:spPr>
          <a:xfrm>
            <a:off x="1369577" y="600317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4"/>
          <p:cNvSpPr/>
          <p:nvPr/>
        </p:nvSpPr>
        <p:spPr>
          <a:xfrm>
            <a:off x="1605990" y="632271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4"/>
          <p:cNvSpPr/>
          <p:nvPr/>
        </p:nvSpPr>
        <p:spPr>
          <a:xfrm>
            <a:off x="444699" y="666195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4"/>
          <p:cNvSpPr/>
          <p:nvPr/>
        </p:nvSpPr>
        <p:spPr>
          <a:xfrm>
            <a:off x="1530545" y="667021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4"/>
          <p:cNvSpPr/>
          <p:nvPr/>
        </p:nvSpPr>
        <p:spPr>
          <a:xfrm>
            <a:off x="100603" y="624243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A07C1D-96E3-42D9-8A2F-DB4957BD8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547" y="238562"/>
            <a:ext cx="9783615" cy="1029119"/>
          </a:xfrm>
        </p:spPr>
        <p:txBody>
          <a:bodyPr>
            <a:normAutofit/>
          </a:bodyPr>
          <a:lstStyle/>
          <a:p>
            <a:pPr algn="l"/>
            <a: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1.NGUYÊN LIỆU: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0B6A9A5-D436-C6E4-3D6A-777B7E2BA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1770" y="1214591"/>
            <a:ext cx="8772560" cy="1243967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1kg nếp cẩm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-</a:t>
            </a:r>
            <a:r>
              <a:rPr lang="vi-VN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 lọc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 ngọt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484F87-4F9E-7B27-4E83-056043F3F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339" y="2574105"/>
            <a:ext cx="9646753" cy="3839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/>
          <p:nvPr/>
        </p:nvSpPr>
        <p:spPr>
          <a:xfrm>
            <a:off x="454300" y="422822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556983" y="507957"/>
            <a:ext cx="11329081" cy="6028395"/>
            <a:chOff x="389475" y="404047"/>
            <a:chExt cx="12173953" cy="6392365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281" name="Google Shape;281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282" name="Google Shape;282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3" name="Google Shape;283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9" name="Google Shape;289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1" name="Google Shape;291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2" name="Google Shape;292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7" name="Google Shape;297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8" name="Google Shape;298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0" name="Google Shape;300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1" name="Google Shape;301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2" name="Google Shape;302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03" name="Google Shape;303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6" name="Google Shape;306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7" name="Google Shape;307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8" name="Google Shape;308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9" name="Google Shape;309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0" name="Google Shape;310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1" name="Google Shape;311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2" name="Google Shape;312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3" name="Google Shape;313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14" name="Google Shape;314;p2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315" name="Google Shape;315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16" name="Google Shape;316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7" name="Google Shape;317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9" name="Google Shape;319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0" name="Google Shape;320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2" name="Google Shape;322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3" name="Google Shape;323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5" name="Google Shape;325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6" name="Google Shape;326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8" name="Google Shape;328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9" name="Google Shape;329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1" name="Google Shape;331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2" name="Google Shape;332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4" name="Google Shape;334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5" name="Google Shape;335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6" name="Google Shape;336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37" name="Google Shape;337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8" name="Google Shape;338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0" name="Google Shape;340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1" name="Google Shape;341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3" name="Google Shape;343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4" name="Google Shape;344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8" name="Google Shape;348;p2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349" name="Google Shape;349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50" name="Google Shape;350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1" name="Google Shape;351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2" name="Google Shape;352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4" name="Google Shape;354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5" name="Google Shape;355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7" name="Google Shape;357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8" name="Google Shape;358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0" name="Google Shape;360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1" name="Google Shape;361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6" name="Google Shape;366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7" name="Google Shape;367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9" name="Google Shape;369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0" name="Google Shape;370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71" name="Google Shape;371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2" name="Google Shape;372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3" name="Google Shape;373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5" name="Google Shape;375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6" name="Google Shape;376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8" name="Google Shape;378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9" name="Google Shape;379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1" name="Google Shape;381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82" name="Google Shape;382;p2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383" name="Google Shape;383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84" name="Google Shape;384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5" name="Google Shape;385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6" name="Google Shape;386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7" name="Google Shape;387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8" name="Google Shape;388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0" name="Google Shape;390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1" name="Google Shape;391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3" name="Google Shape;393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4" name="Google Shape;394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6" name="Google Shape;396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7" name="Google Shape;397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9" name="Google Shape;399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0" name="Google Shape;400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2" name="Google Shape;402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3" name="Google Shape;403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4" name="Google Shape;404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05" name="Google Shape;405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6" name="Google Shape;406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8" name="Google Shape;408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9" name="Google Shape;409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1" name="Google Shape;411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2" name="Google Shape;412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417" name="Google Shape;417;p2"/>
          <p:cNvSpPr txBox="1"/>
          <p:nvPr/>
        </p:nvSpPr>
        <p:spPr>
          <a:xfrm>
            <a:off x="928732" y="2624442"/>
            <a:ext cx="961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873091" y="554838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"/>
          <p:cNvSpPr/>
          <p:nvPr/>
        </p:nvSpPr>
        <p:spPr>
          <a:xfrm>
            <a:off x="977376" y="584125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"/>
          <p:cNvSpPr/>
          <p:nvPr/>
        </p:nvSpPr>
        <p:spPr>
          <a:xfrm>
            <a:off x="1264448" y="559807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"/>
          <p:cNvSpPr/>
          <p:nvPr/>
        </p:nvSpPr>
        <p:spPr>
          <a:xfrm>
            <a:off x="676756" y="591243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"/>
          <p:cNvSpPr/>
          <p:nvPr/>
        </p:nvSpPr>
        <p:spPr>
          <a:xfrm>
            <a:off x="678866" y="623342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1255084" y="628747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1093358" y="661405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229304" y="581014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"/>
          <p:cNvSpPr/>
          <p:nvPr/>
        </p:nvSpPr>
        <p:spPr>
          <a:xfrm>
            <a:off x="1440624" y="597130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"/>
          <p:cNvSpPr/>
          <p:nvPr/>
        </p:nvSpPr>
        <p:spPr>
          <a:xfrm>
            <a:off x="1677037" y="629084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"/>
          <p:cNvSpPr/>
          <p:nvPr/>
        </p:nvSpPr>
        <p:spPr>
          <a:xfrm>
            <a:off x="515746" y="663008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"/>
          <p:cNvSpPr/>
          <p:nvPr/>
        </p:nvSpPr>
        <p:spPr>
          <a:xfrm>
            <a:off x="1601592" y="663834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171650" y="621056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7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"/>
          <p:cNvSpPr txBox="1"/>
          <p:nvPr/>
        </p:nvSpPr>
        <p:spPr>
          <a:xfrm>
            <a:off x="1001223" y="590259"/>
            <a:ext cx="10725656" cy="763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15900" lvl="0" indent="0" algn="l" rt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6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exend Deca"/>
              </a:rPr>
              <a:t>2.DỤNG CỤ</a:t>
            </a:r>
            <a:endParaRPr sz="6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6BE983-8BA1-DF72-B2CE-C1E147BE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095" y="1722654"/>
            <a:ext cx="10515600" cy="380799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Nồi cơm điệ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			 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Mâm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</a:t>
            </a:r>
            <a:r>
              <a:rPr lang="vi-V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nhựa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86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" grpId="0" animBg="1"/>
      <p:bldP spid="45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3"/>
          <p:cNvSpPr/>
          <p:nvPr/>
        </p:nvSpPr>
        <p:spPr>
          <a:xfrm>
            <a:off x="494130" y="353876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5" name="Google Shape;465;p3"/>
          <p:cNvGrpSpPr/>
          <p:nvPr/>
        </p:nvGrpSpPr>
        <p:grpSpPr>
          <a:xfrm>
            <a:off x="500466" y="320927"/>
            <a:ext cx="11329081" cy="6082370"/>
            <a:chOff x="389475" y="404047"/>
            <a:chExt cx="12173953" cy="6392365"/>
          </a:xfrm>
        </p:grpSpPr>
        <p:grpSp>
          <p:nvGrpSpPr>
            <p:cNvPr id="466" name="Google Shape;466;p3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467" name="Google Shape;467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468" name="Google Shape;468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69" name="Google Shape;469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0" name="Google Shape;470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1" name="Google Shape;471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2" name="Google Shape;472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3" name="Google Shape;473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4" name="Google Shape;474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5" name="Google Shape;475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6" name="Google Shape;476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7" name="Google Shape;477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8" name="Google Shape;478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79" name="Google Shape;479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0" name="Google Shape;480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1" name="Google Shape;481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2" name="Google Shape;482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3" name="Google Shape;483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4" name="Google Shape;484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5" name="Google Shape;485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6" name="Google Shape;486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87" name="Google Shape;487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88" name="Google Shape;488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89" name="Google Shape;489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0" name="Google Shape;490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1" name="Google Shape;491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2" name="Google Shape;492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3" name="Google Shape;493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4" name="Google Shape;494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5" name="Google Shape;495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6" name="Google Shape;496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7" name="Google Shape;497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8" name="Google Shape;498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99" name="Google Shape;499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00" name="Google Shape;500;p3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501" name="Google Shape;501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02" name="Google Shape;502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3" name="Google Shape;503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4" name="Google Shape;504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5" name="Google Shape;505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6" name="Google Shape;506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7" name="Google Shape;507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8" name="Google Shape;508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09" name="Google Shape;509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0" name="Google Shape;510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1" name="Google Shape;511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2" name="Google Shape;512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3" name="Google Shape;513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4" name="Google Shape;514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5" name="Google Shape;515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6" name="Google Shape;516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7" name="Google Shape;517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8" name="Google Shape;518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19" name="Google Shape;519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0" name="Google Shape;520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1" name="Google Shape;521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22" name="Google Shape;522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23" name="Google Shape;523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4" name="Google Shape;524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5" name="Google Shape;525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6" name="Google Shape;526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7" name="Google Shape;527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8" name="Google Shape;528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29" name="Google Shape;529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0" name="Google Shape;530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1" name="Google Shape;531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2" name="Google Shape;532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3" name="Google Shape;533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34" name="Google Shape;534;p3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535" name="Google Shape;535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36" name="Google Shape;536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7" name="Google Shape;537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8" name="Google Shape;538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39" name="Google Shape;539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0" name="Google Shape;540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1" name="Google Shape;541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2" name="Google Shape;542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3" name="Google Shape;543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4" name="Google Shape;544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5" name="Google Shape;545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6" name="Google Shape;546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7" name="Google Shape;547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8" name="Google Shape;548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49" name="Google Shape;549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0" name="Google Shape;550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1" name="Google Shape;551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2" name="Google Shape;552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3" name="Google Shape;553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4" name="Google Shape;554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5" name="Google Shape;555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56" name="Google Shape;556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57" name="Google Shape;557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8" name="Google Shape;558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59" name="Google Shape;559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0" name="Google Shape;560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1" name="Google Shape;561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2" name="Google Shape;562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3" name="Google Shape;563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4" name="Google Shape;564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5" name="Google Shape;565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6" name="Google Shape;566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67" name="Google Shape;567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568" name="Google Shape;568;p3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569" name="Google Shape;569;p3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570" name="Google Shape;570;p3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1" name="Google Shape;571;p3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2" name="Google Shape;572;p3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3" name="Google Shape;573;p3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4" name="Google Shape;574;p3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5" name="Google Shape;575;p3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6" name="Google Shape;576;p3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7" name="Google Shape;577;p3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8" name="Google Shape;578;p3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79" name="Google Shape;579;p3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0" name="Google Shape;580;p3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1" name="Google Shape;581;p3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2" name="Google Shape;582;p3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3" name="Google Shape;583;p3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4" name="Google Shape;584;p3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5" name="Google Shape;585;p3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6" name="Google Shape;586;p3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7" name="Google Shape;587;p3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8" name="Google Shape;588;p3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89" name="Google Shape;589;p3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590" name="Google Shape;590;p3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591" name="Google Shape;591;p3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2" name="Google Shape;592;p3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3" name="Google Shape;593;p3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4" name="Google Shape;594;p3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5" name="Google Shape;595;p3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6" name="Google Shape;596;p3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7" name="Google Shape;597;p3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8" name="Google Shape;598;p3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599" name="Google Shape;599;p3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600" name="Google Shape;600;p3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601" name="Google Shape;601;p3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602" name="Google Shape;602;p3"/>
          <p:cNvPicPr preferRelativeResize="0"/>
          <p:nvPr/>
        </p:nvPicPr>
        <p:blipFill rotWithShape="1">
          <a:blip r:embed="rId3">
            <a:alphaModFix/>
          </a:blip>
          <a:srcRect t="22370" b="18429"/>
          <a:stretch/>
        </p:blipFill>
        <p:spPr>
          <a:xfrm rot="-893386">
            <a:off x="9394031" y="3999005"/>
            <a:ext cx="3839894" cy="3305032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3"/>
          <p:cNvSpPr txBox="1"/>
          <p:nvPr/>
        </p:nvSpPr>
        <p:spPr>
          <a:xfrm rot="-339704">
            <a:off x="1500998" y="452884"/>
            <a:ext cx="2800663" cy="307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3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3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3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3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3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3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3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3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3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3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3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3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3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3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3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3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3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"/>
          <p:cNvSpPr/>
          <p:nvPr/>
        </p:nvSpPr>
        <p:spPr>
          <a:xfrm>
            <a:off x="1019612" y="5515614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3"/>
          <p:cNvSpPr/>
          <p:nvPr/>
        </p:nvSpPr>
        <p:spPr>
          <a:xfrm>
            <a:off x="1436214" y="6217237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3"/>
          <p:cNvSpPr/>
          <p:nvPr/>
        </p:nvSpPr>
        <p:spPr>
          <a:xfrm>
            <a:off x="1783480" y="5574487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3"/>
          <p:cNvSpPr/>
          <p:nvPr/>
        </p:nvSpPr>
        <p:spPr>
          <a:xfrm>
            <a:off x="2019893" y="5894023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3"/>
          <p:cNvSpPr/>
          <p:nvPr/>
        </p:nvSpPr>
        <p:spPr>
          <a:xfrm>
            <a:off x="858602" y="6233261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3"/>
          <p:cNvSpPr/>
          <p:nvPr/>
        </p:nvSpPr>
        <p:spPr>
          <a:xfrm>
            <a:off x="1944448" y="6241525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454F20-67B6-0DC2-339E-C0E1D9BC2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220" y="162685"/>
            <a:ext cx="9144000" cy="909146"/>
          </a:xfrm>
        </p:spPr>
        <p:txBody>
          <a:bodyPr>
            <a:normAutofit/>
          </a:bodyPr>
          <a:lstStyle/>
          <a:p>
            <a:pPr marL="50800" indent="0" algn="l"/>
            <a:r>
              <a:rPr lang="en-U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3.CÁC BƯỚC TIẾN HÀNH: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D13B771-C205-85FC-C858-B05680B62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327" y="1332121"/>
            <a:ext cx="5037769" cy="4155361"/>
          </a:xfrm>
        </p:spPr>
        <p:txBody>
          <a:bodyPr>
            <a:noAutofit/>
          </a:bodyPr>
          <a:lstStyle/>
          <a:p>
            <a:pPr marL="50800" indent="0" algn="l"/>
            <a:r>
              <a:rPr lang="vi-VN" sz="3600" b="1" i="1" dirty="0">
                <a:latin typeface="+mj-lt"/>
                <a:cs typeface="Times New Roman" panose="02020603050405020304" pitchFamily="18" charset="0"/>
              </a:rPr>
              <a:t>Bước 1</a:t>
            </a:r>
            <a:r>
              <a:rPr lang="en-US" sz="3600" b="1" i="1" dirty="0">
                <a:latin typeface="+mj-lt"/>
                <a:cs typeface="Times New Roman" panose="02020603050405020304" pitchFamily="18" charset="0"/>
              </a:rPr>
              <a:t>.</a:t>
            </a:r>
            <a:r>
              <a:rPr lang="vi-VN" sz="3600" b="1" i="1" dirty="0">
                <a:latin typeface="+mj-lt"/>
                <a:cs typeface="Times New Roman" panose="02020603050405020304" pitchFamily="18" charset="0"/>
              </a:rPr>
              <a:t> Sơ chế nguyên liệu</a:t>
            </a:r>
            <a:r>
              <a:rPr lang="en-US" sz="3600" b="1" i="1" dirty="0">
                <a:latin typeface="+mj-lt"/>
                <a:cs typeface="Times New Roman" panose="02020603050405020304" pitchFamily="18" charset="0"/>
              </a:rPr>
              <a:t>:</a:t>
            </a:r>
            <a:endParaRPr lang="vi-VN" sz="3600" b="1" i="1" dirty="0">
              <a:latin typeface="+mj-lt"/>
              <a:cs typeface="Times New Roman" panose="02020603050405020304" pitchFamily="18" charset="0"/>
            </a:endParaRPr>
          </a:p>
          <a:p>
            <a:pPr marL="50800" indent="0" algn="l"/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1kg nếp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rổ</a:t>
            </a:r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en-US" sz="36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sạch</a:t>
            </a:r>
            <a:r>
              <a:rPr lang="vi-VN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.Sau đó, cho vào thau nước lạnh, sao cho nước vừa ngập qua gạo</a:t>
            </a:r>
            <a:r>
              <a:rPr lang="en-US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6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và ngâm qua đêm</a:t>
            </a:r>
            <a:endParaRPr lang="en-US" sz="36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45329F-8F55-A4A7-1539-C10543806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914" y="943720"/>
            <a:ext cx="4899500" cy="26253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DE0770-E9A5-5BED-B3E2-C3A0A349B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879" y="3689254"/>
            <a:ext cx="4468226" cy="260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0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/>
          <p:nvPr/>
        </p:nvSpPr>
        <p:spPr>
          <a:xfrm>
            <a:off x="454300" y="422822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457366" y="495037"/>
            <a:ext cx="11329081" cy="6143309"/>
            <a:chOff x="389475" y="404047"/>
            <a:chExt cx="12173953" cy="6392365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281" name="Google Shape;281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282" name="Google Shape;282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3" name="Google Shape;283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9" name="Google Shape;289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1" name="Google Shape;291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2" name="Google Shape;292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7" name="Google Shape;297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8" name="Google Shape;298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0" name="Google Shape;300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1" name="Google Shape;301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2" name="Google Shape;302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03" name="Google Shape;303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6" name="Google Shape;306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7" name="Google Shape;307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8" name="Google Shape;308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9" name="Google Shape;309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0" name="Google Shape;310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1" name="Google Shape;311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2" name="Google Shape;312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3" name="Google Shape;313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14" name="Google Shape;314;p2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315" name="Google Shape;315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16" name="Google Shape;316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7" name="Google Shape;317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9" name="Google Shape;319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0" name="Google Shape;320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2" name="Google Shape;322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3" name="Google Shape;323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5" name="Google Shape;325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6" name="Google Shape;326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8" name="Google Shape;328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9" name="Google Shape;329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1" name="Google Shape;331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2" name="Google Shape;332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4" name="Google Shape;334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5" name="Google Shape;335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6" name="Google Shape;336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37" name="Google Shape;337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8" name="Google Shape;338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0" name="Google Shape;340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1" name="Google Shape;341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3" name="Google Shape;343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4" name="Google Shape;344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8" name="Google Shape;348;p2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349" name="Google Shape;349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50" name="Google Shape;350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1" name="Google Shape;351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2" name="Google Shape;352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4" name="Google Shape;354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5" name="Google Shape;355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7" name="Google Shape;357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8" name="Google Shape;358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0" name="Google Shape;360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1" name="Google Shape;361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6" name="Google Shape;366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7" name="Google Shape;367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9" name="Google Shape;369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0" name="Google Shape;370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71" name="Google Shape;371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2" name="Google Shape;372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3" name="Google Shape;373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5" name="Google Shape;375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6" name="Google Shape;376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8" name="Google Shape;378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9" name="Google Shape;379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1" name="Google Shape;381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82" name="Google Shape;382;p2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383" name="Google Shape;383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84" name="Google Shape;384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5" name="Google Shape;385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6" name="Google Shape;386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7" name="Google Shape;387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8" name="Google Shape;388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0" name="Google Shape;390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1" name="Google Shape;391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3" name="Google Shape;393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4" name="Google Shape;394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6" name="Google Shape;396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7" name="Google Shape;397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9" name="Google Shape;399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0" name="Google Shape;400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2" name="Google Shape;402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3" name="Google Shape;403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4" name="Google Shape;404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05" name="Google Shape;405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6" name="Google Shape;406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8" name="Google Shape;408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9" name="Google Shape;409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1" name="Google Shape;411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2" name="Google Shape;412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417" name="Google Shape;417;p2"/>
          <p:cNvSpPr txBox="1"/>
          <p:nvPr/>
        </p:nvSpPr>
        <p:spPr>
          <a:xfrm>
            <a:off x="928732" y="2624442"/>
            <a:ext cx="961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873091" y="554838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"/>
          <p:cNvSpPr/>
          <p:nvPr/>
        </p:nvSpPr>
        <p:spPr>
          <a:xfrm>
            <a:off x="977376" y="584125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"/>
          <p:cNvSpPr/>
          <p:nvPr/>
        </p:nvSpPr>
        <p:spPr>
          <a:xfrm>
            <a:off x="1264448" y="559807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"/>
          <p:cNvSpPr/>
          <p:nvPr/>
        </p:nvSpPr>
        <p:spPr>
          <a:xfrm>
            <a:off x="676756" y="591243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"/>
          <p:cNvSpPr/>
          <p:nvPr/>
        </p:nvSpPr>
        <p:spPr>
          <a:xfrm>
            <a:off x="678866" y="623342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1255084" y="628747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1093358" y="661405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229304" y="581014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"/>
          <p:cNvSpPr/>
          <p:nvPr/>
        </p:nvSpPr>
        <p:spPr>
          <a:xfrm>
            <a:off x="1440624" y="597130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"/>
          <p:cNvSpPr/>
          <p:nvPr/>
        </p:nvSpPr>
        <p:spPr>
          <a:xfrm>
            <a:off x="1677037" y="629084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"/>
          <p:cNvSpPr/>
          <p:nvPr/>
        </p:nvSpPr>
        <p:spPr>
          <a:xfrm>
            <a:off x="515746" y="663008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"/>
          <p:cNvSpPr/>
          <p:nvPr/>
        </p:nvSpPr>
        <p:spPr>
          <a:xfrm>
            <a:off x="1601592" y="663834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171650" y="621056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7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"/>
          <p:cNvSpPr txBox="1"/>
          <p:nvPr/>
        </p:nvSpPr>
        <p:spPr>
          <a:xfrm>
            <a:off x="694144" y="412268"/>
            <a:ext cx="5886885" cy="763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15900" lvl="0" indent="0" algn="l" rt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5400" b="1" dirty="0">
                <a:solidFill>
                  <a:schemeClr val="tx1"/>
                </a:solidFill>
                <a:latin typeface="Times New Roman" panose="02020603050405020304" pitchFamily="18" charset="0"/>
                <a:ea typeface="Lexend Deca"/>
                <a:cs typeface="Times New Roman" panose="02020603050405020304" pitchFamily="18" charset="0"/>
                <a:sym typeface="Lexend Deca"/>
              </a:rPr>
              <a:t>Bước 2. Nấu cơm:</a:t>
            </a:r>
            <a:endParaRPr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457;p2">
            <a:extLst>
              <a:ext uri="{FF2B5EF4-FFF2-40B4-BE49-F238E27FC236}">
                <a16:creationId xmlns:a16="http://schemas.microsoft.com/office/drawing/2014/main" id="{CCA380C1-57DB-32C6-045B-D3A564FEF494}"/>
              </a:ext>
            </a:extLst>
          </p:cNvPr>
          <p:cNvSpPr txBox="1"/>
          <p:nvPr/>
        </p:nvSpPr>
        <p:spPr>
          <a:xfrm>
            <a:off x="502962" y="1330641"/>
            <a:ext cx="6238291" cy="3254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215900" lvl="0">
              <a:lnSpc>
                <a:spcPct val="115000"/>
              </a:lnSpc>
              <a:spcAft>
                <a:spcPts val="200"/>
              </a:spcAf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Chắt phần gạo đã ngâm ra chỉ giữ lại phần gạo, sau đó rửa sạch.</a:t>
            </a:r>
          </a:p>
          <a:p>
            <a:pPr marR="215900" lvl="0">
              <a:lnSpc>
                <a:spcPct val="115000"/>
              </a:lnSpc>
              <a:spcAft>
                <a:spcPts val="200"/>
              </a:spcAf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 gạo vào nồi cơm điện, cho nước xăm xắp mặt gạo. Bắt đầu nấu gạo nếp cẩm như nấu cơm hằng ngày.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C06DE67-FB31-AE12-2184-5444ED917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944" y="4822603"/>
            <a:ext cx="5864916" cy="1712159"/>
          </a:xfrm>
        </p:spPr>
        <p:txBody>
          <a:bodyPr>
            <a:noAutofit/>
          </a:bodyPr>
          <a:lstStyle/>
          <a:p>
            <a:r>
              <a:rPr lang="vi-VN" sz="3200" dirty="0">
                <a:latin typeface="+mj-lt"/>
              </a:rPr>
              <a:t>- Khi cơm chín, cho toàn bộ cơm ra ngoài, trải đều cho cơm mau nguội.</a:t>
            </a:r>
            <a:br>
              <a:rPr lang="vi-VN" sz="3200" dirty="0">
                <a:latin typeface="+mj-lt"/>
              </a:rPr>
            </a:br>
            <a:endParaRPr lang="en-US" sz="3200" dirty="0"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D7CD96-E7C0-86BB-BA7B-B06E9CE8A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490" y="3572559"/>
            <a:ext cx="4936422" cy="27379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1E61F-4E7C-262E-A521-0981CCFF4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7946" y="608467"/>
            <a:ext cx="4990834" cy="284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2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/>
          <p:nvPr/>
        </p:nvSpPr>
        <p:spPr>
          <a:xfrm>
            <a:off x="454300" y="422822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457366" y="495037"/>
            <a:ext cx="11329081" cy="6143309"/>
            <a:chOff x="389475" y="404047"/>
            <a:chExt cx="12173953" cy="6392365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281" name="Google Shape;281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282" name="Google Shape;282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3" name="Google Shape;283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9" name="Google Shape;289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1" name="Google Shape;291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2" name="Google Shape;292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7" name="Google Shape;297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8" name="Google Shape;298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0" name="Google Shape;300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1" name="Google Shape;301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2" name="Google Shape;302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03" name="Google Shape;303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6" name="Google Shape;306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7" name="Google Shape;307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8" name="Google Shape;308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9" name="Google Shape;309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0" name="Google Shape;310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1" name="Google Shape;311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2" name="Google Shape;312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3" name="Google Shape;313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14" name="Google Shape;314;p2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315" name="Google Shape;315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16" name="Google Shape;316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7" name="Google Shape;317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9" name="Google Shape;319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0" name="Google Shape;320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2" name="Google Shape;322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3" name="Google Shape;323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5" name="Google Shape;325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6" name="Google Shape;326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8" name="Google Shape;328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9" name="Google Shape;329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1" name="Google Shape;331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2" name="Google Shape;332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4" name="Google Shape;334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5" name="Google Shape;335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6" name="Google Shape;336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37" name="Google Shape;337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8" name="Google Shape;338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0" name="Google Shape;340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1" name="Google Shape;341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3" name="Google Shape;343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4" name="Google Shape;344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8" name="Google Shape;348;p2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349" name="Google Shape;349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50" name="Google Shape;350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1" name="Google Shape;351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2" name="Google Shape;352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4" name="Google Shape;354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5" name="Google Shape;355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7" name="Google Shape;357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8" name="Google Shape;358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0" name="Google Shape;360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1" name="Google Shape;361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6" name="Google Shape;366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7" name="Google Shape;367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9" name="Google Shape;369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0" name="Google Shape;370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71" name="Google Shape;371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2" name="Google Shape;372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3" name="Google Shape;373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5" name="Google Shape;375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6" name="Google Shape;376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8" name="Google Shape;378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9" name="Google Shape;379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1" name="Google Shape;381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82" name="Google Shape;382;p2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383" name="Google Shape;383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84" name="Google Shape;384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5" name="Google Shape;385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6" name="Google Shape;386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7" name="Google Shape;387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8" name="Google Shape;388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0" name="Google Shape;390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1" name="Google Shape;391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3" name="Google Shape;393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4" name="Google Shape;394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6" name="Google Shape;396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7" name="Google Shape;397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9" name="Google Shape;399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0" name="Google Shape;400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2" name="Google Shape;402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3" name="Google Shape;403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4" name="Google Shape;404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05" name="Google Shape;405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6" name="Google Shape;406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8" name="Google Shape;408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9" name="Google Shape;409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1" name="Google Shape;411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2" name="Google Shape;412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417" name="Google Shape;417;p2"/>
          <p:cNvSpPr txBox="1"/>
          <p:nvPr/>
        </p:nvSpPr>
        <p:spPr>
          <a:xfrm>
            <a:off x="928732" y="2624442"/>
            <a:ext cx="961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873091" y="554838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"/>
          <p:cNvSpPr/>
          <p:nvPr/>
        </p:nvSpPr>
        <p:spPr>
          <a:xfrm>
            <a:off x="977376" y="584125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"/>
          <p:cNvSpPr/>
          <p:nvPr/>
        </p:nvSpPr>
        <p:spPr>
          <a:xfrm>
            <a:off x="1264448" y="559807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"/>
          <p:cNvSpPr/>
          <p:nvPr/>
        </p:nvSpPr>
        <p:spPr>
          <a:xfrm>
            <a:off x="676756" y="591243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"/>
          <p:cNvSpPr/>
          <p:nvPr/>
        </p:nvSpPr>
        <p:spPr>
          <a:xfrm>
            <a:off x="678866" y="623342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1255084" y="628747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1093358" y="661405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229304" y="581014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"/>
          <p:cNvSpPr/>
          <p:nvPr/>
        </p:nvSpPr>
        <p:spPr>
          <a:xfrm>
            <a:off x="1440624" y="597130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"/>
          <p:cNvSpPr/>
          <p:nvPr/>
        </p:nvSpPr>
        <p:spPr>
          <a:xfrm>
            <a:off x="1677037" y="629084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"/>
          <p:cNvSpPr/>
          <p:nvPr/>
        </p:nvSpPr>
        <p:spPr>
          <a:xfrm>
            <a:off x="515746" y="663008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"/>
          <p:cNvSpPr/>
          <p:nvPr/>
        </p:nvSpPr>
        <p:spPr>
          <a:xfrm>
            <a:off x="1601592" y="663834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171650" y="621056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7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"/>
          <p:cNvSpPr txBox="1"/>
          <p:nvPr/>
        </p:nvSpPr>
        <p:spPr>
          <a:xfrm>
            <a:off x="664873" y="485930"/>
            <a:ext cx="10725656" cy="763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215900" lvl="0" indent="0" algn="l" rt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5400" b="1" dirty="0">
                <a:solidFill>
                  <a:schemeClr val="tx1"/>
                </a:solidFill>
                <a:latin typeface="Times New Roman" panose="02020603050405020304" pitchFamily="18" charset="0"/>
                <a:ea typeface="Lexend Deca"/>
                <a:cs typeface="Times New Roman" panose="02020603050405020304" pitchFamily="18" charset="0"/>
                <a:sym typeface="Lexend Deca"/>
              </a:rPr>
              <a:t>Bước 3.Ủ men:</a:t>
            </a:r>
            <a:endParaRPr sz="5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80B839-8C4E-CB56-BB57-C5A47239A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86" y="1432446"/>
            <a:ext cx="5961533" cy="191941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 men gạo vào cối và giã nhuyễn, sau đó lược qua rây vài lần cho nhuyễn mịn.</a:t>
            </a:r>
            <a:b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E55392-2599-1B78-CF7B-72165DBFC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037" y="3571611"/>
            <a:ext cx="4913041" cy="2704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439A22-6A45-FC40-EE80-B800D2D49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140" y="623168"/>
            <a:ext cx="4915080" cy="2694595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86DB1096-6A41-84BB-212B-F6D0EEA4844A}"/>
              </a:ext>
            </a:extLst>
          </p:cNvPr>
          <p:cNvSpPr txBox="1">
            <a:spLocks/>
          </p:cNvSpPr>
          <p:nvPr/>
        </p:nvSpPr>
        <p:spPr>
          <a:xfrm>
            <a:off x="576671" y="3126097"/>
            <a:ext cx="5961533" cy="309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Chuẩn bị 1 chiếc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hộp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sau đó lót lá chuối lên. Cho phần cơm rượu lên trên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rắc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men gạo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đều.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gói kín lá chuối lại.</a:t>
            </a:r>
            <a:b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18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"/>
          <p:cNvSpPr/>
          <p:nvPr/>
        </p:nvSpPr>
        <p:spPr>
          <a:xfrm>
            <a:off x="454300" y="422822"/>
            <a:ext cx="11334900" cy="6019800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9" name="Google Shape;279;p2"/>
          <p:cNvGrpSpPr/>
          <p:nvPr/>
        </p:nvGrpSpPr>
        <p:grpSpPr>
          <a:xfrm>
            <a:off x="501833" y="525451"/>
            <a:ext cx="11329081" cy="6143309"/>
            <a:chOff x="389475" y="404047"/>
            <a:chExt cx="12173953" cy="6392365"/>
          </a:xfrm>
        </p:grpSpPr>
        <p:grpSp>
          <p:nvGrpSpPr>
            <p:cNvPr id="280" name="Google Shape;280;p2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281" name="Google Shape;281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282" name="Google Shape;282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3" name="Google Shape;283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4" name="Google Shape;284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5" name="Google Shape;285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6" name="Google Shape;286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7" name="Google Shape;287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8" name="Google Shape;288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89" name="Google Shape;289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0" name="Google Shape;290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1" name="Google Shape;291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2" name="Google Shape;292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3" name="Google Shape;293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4" name="Google Shape;294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5" name="Google Shape;295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6" name="Google Shape;296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7" name="Google Shape;297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8" name="Google Shape;298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299" name="Google Shape;299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0" name="Google Shape;300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1" name="Google Shape;301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02" name="Google Shape;302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03" name="Google Shape;303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4" name="Google Shape;304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5" name="Google Shape;305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6" name="Google Shape;306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7" name="Google Shape;307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8" name="Google Shape;308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09" name="Google Shape;309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0" name="Google Shape;310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1" name="Google Shape;311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2" name="Google Shape;312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3" name="Google Shape;313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14" name="Google Shape;314;p2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315" name="Google Shape;315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16" name="Google Shape;316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7" name="Google Shape;317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8" name="Google Shape;318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19" name="Google Shape;319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0" name="Google Shape;320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1" name="Google Shape;321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2" name="Google Shape;322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3" name="Google Shape;323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4" name="Google Shape;324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5" name="Google Shape;325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6" name="Google Shape;326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7" name="Google Shape;327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8" name="Google Shape;328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29" name="Google Shape;329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0" name="Google Shape;330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1" name="Google Shape;331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2" name="Google Shape;332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3" name="Google Shape;333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4" name="Google Shape;334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5" name="Google Shape;335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36" name="Google Shape;336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37" name="Google Shape;337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8" name="Google Shape;338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39" name="Google Shape;339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0" name="Google Shape;340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1" name="Google Shape;341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2" name="Google Shape;342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3" name="Google Shape;343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4" name="Google Shape;344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5" name="Google Shape;345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6" name="Google Shape;346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47" name="Google Shape;347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48" name="Google Shape;348;p2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349" name="Google Shape;349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50" name="Google Shape;350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1" name="Google Shape;351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2" name="Google Shape;352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3" name="Google Shape;353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4" name="Google Shape;354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5" name="Google Shape;355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6" name="Google Shape;356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7" name="Google Shape;357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8" name="Google Shape;358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59" name="Google Shape;359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0" name="Google Shape;360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1" name="Google Shape;361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2" name="Google Shape;362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3" name="Google Shape;363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4" name="Google Shape;364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5" name="Google Shape;365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6" name="Google Shape;366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7" name="Google Shape;367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8" name="Google Shape;368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69" name="Google Shape;369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370" name="Google Shape;370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371" name="Google Shape;371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2" name="Google Shape;372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3" name="Google Shape;373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4" name="Google Shape;374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5" name="Google Shape;375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6" name="Google Shape;376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7" name="Google Shape;377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8" name="Google Shape;378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79" name="Google Shape;379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0" name="Google Shape;380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1" name="Google Shape;381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382" name="Google Shape;382;p2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383" name="Google Shape;383;p2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384" name="Google Shape;384;p2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5" name="Google Shape;385;p2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6" name="Google Shape;386;p2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7" name="Google Shape;387;p2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8" name="Google Shape;388;p2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89" name="Google Shape;389;p2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0" name="Google Shape;390;p2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1" name="Google Shape;391;p2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2" name="Google Shape;392;p2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3" name="Google Shape;393;p2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4" name="Google Shape;394;p2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5" name="Google Shape;395;p2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6" name="Google Shape;396;p2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7" name="Google Shape;397;p2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8" name="Google Shape;398;p2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399" name="Google Shape;399;p2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0" name="Google Shape;400;p2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1" name="Google Shape;401;p2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2" name="Google Shape;402;p2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3" name="Google Shape;403;p2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404" name="Google Shape;404;p2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405" name="Google Shape;405;p2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6" name="Google Shape;406;p2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7" name="Google Shape;407;p2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8" name="Google Shape;408;p2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09" name="Google Shape;409;p2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0" name="Google Shape;410;p2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1" name="Google Shape;411;p2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2" name="Google Shape;412;p2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3" name="Google Shape;413;p2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4" name="Google Shape;414;p2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415" name="Google Shape;415;p2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rgbClr val="F8F5EC">
                      <a:alpha val="48627"/>
                    </a:srgbClr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sp>
        <p:nvSpPr>
          <p:cNvPr id="419" name="Google Shape;419;p2"/>
          <p:cNvSpPr/>
          <p:nvPr/>
        </p:nvSpPr>
        <p:spPr>
          <a:xfrm>
            <a:off x="873091" y="554838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"/>
          <p:cNvSpPr/>
          <p:nvPr/>
        </p:nvSpPr>
        <p:spPr>
          <a:xfrm>
            <a:off x="977376" y="584125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"/>
          <p:cNvSpPr/>
          <p:nvPr/>
        </p:nvSpPr>
        <p:spPr>
          <a:xfrm>
            <a:off x="1264448" y="559807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"/>
          <p:cNvSpPr/>
          <p:nvPr/>
        </p:nvSpPr>
        <p:spPr>
          <a:xfrm>
            <a:off x="676756" y="591243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"/>
          <p:cNvSpPr/>
          <p:nvPr/>
        </p:nvSpPr>
        <p:spPr>
          <a:xfrm>
            <a:off x="678866" y="623342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"/>
          <p:cNvSpPr/>
          <p:nvPr/>
        </p:nvSpPr>
        <p:spPr>
          <a:xfrm>
            <a:off x="1255084" y="628747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"/>
          <p:cNvSpPr/>
          <p:nvPr/>
        </p:nvSpPr>
        <p:spPr>
          <a:xfrm>
            <a:off x="1093358" y="661405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"/>
          <p:cNvSpPr/>
          <p:nvPr/>
        </p:nvSpPr>
        <p:spPr>
          <a:xfrm>
            <a:off x="229304" y="581014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"/>
          <p:cNvSpPr/>
          <p:nvPr/>
        </p:nvSpPr>
        <p:spPr>
          <a:xfrm>
            <a:off x="1440624" y="597130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"/>
          <p:cNvSpPr/>
          <p:nvPr/>
        </p:nvSpPr>
        <p:spPr>
          <a:xfrm>
            <a:off x="1677037" y="629084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"/>
          <p:cNvSpPr/>
          <p:nvPr/>
        </p:nvSpPr>
        <p:spPr>
          <a:xfrm>
            <a:off x="515746" y="663008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"/>
          <p:cNvSpPr/>
          <p:nvPr/>
        </p:nvSpPr>
        <p:spPr>
          <a:xfrm>
            <a:off x="1601592" y="663834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"/>
          <p:cNvSpPr/>
          <p:nvPr/>
        </p:nvSpPr>
        <p:spPr>
          <a:xfrm>
            <a:off x="171650" y="621056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/>
          <p:nvPr/>
        </p:nvSpPr>
        <p:spPr>
          <a:xfrm>
            <a:off x="9977973" y="48708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"/>
          <p:cNvSpPr/>
          <p:nvPr/>
        </p:nvSpPr>
        <p:spPr>
          <a:xfrm>
            <a:off x="10082258" y="77995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"/>
          <p:cNvSpPr/>
          <p:nvPr/>
        </p:nvSpPr>
        <p:spPr>
          <a:xfrm>
            <a:off x="10369330" y="53677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"/>
          <p:cNvSpPr/>
          <p:nvPr/>
        </p:nvSpPr>
        <p:spPr>
          <a:xfrm>
            <a:off x="9781638" y="851137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"/>
          <p:cNvSpPr/>
          <p:nvPr/>
        </p:nvSpPr>
        <p:spPr>
          <a:xfrm>
            <a:off x="9783748" y="1172123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"/>
          <p:cNvSpPr/>
          <p:nvPr/>
        </p:nvSpPr>
        <p:spPr>
          <a:xfrm>
            <a:off x="10359966" y="122617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"/>
          <p:cNvSpPr/>
          <p:nvPr/>
        </p:nvSpPr>
        <p:spPr>
          <a:xfrm>
            <a:off x="10198240" y="155276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"/>
          <p:cNvSpPr/>
          <p:nvPr/>
        </p:nvSpPr>
        <p:spPr>
          <a:xfrm>
            <a:off x="9334186" y="74884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"/>
          <p:cNvSpPr/>
          <p:nvPr/>
        </p:nvSpPr>
        <p:spPr>
          <a:xfrm>
            <a:off x="10545506" y="910010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"/>
          <p:cNvSpPr/>
          <p:nvPr/>
        </p:nvSpPr>
        <p:spPr>
          <a:xfrm>
            <a:off x="10781919" y="122954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"/>
          <p:cNvSpPr/>
          <p:nvPr/>
        </p:nvSpPr>
        <p:spPr>
          <a:xfrm>
            <a:off x="9620628" y="156878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"/>
          <p:cNvSpPr/>
          <p:nvPr/>
        </p:nvSpPr>
        <p:spPr>
          <a:xfrm>
            <a:off x="10706474" y="1577048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"/>
          <p:cNvSpPr/>
          <p:nvPr/>
        </p:nvSpPr>
        <p:spPr>
          <a:xfrm>
            <a:off x="9217385" y="1295167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"/>
          <p:cNvSpPr/>
          <p:nvPr/>
        </p:nvSpPr>
        <p:spPr>
          <a:xfrm>
            <a:off x="11327726" y="18188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"/>
          <p:cNvSpPr/>
          <p:nvPr/>
        </p:nvSpPr>
        <p:spPr>
          <a:xfrm>
            <a:off x="11564139" y="50141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"/>
          <p:cNvSpPr/>
          <p:nvPr/>
        </p:nvSpPr>
        <p:spPr>
          <a:xfrm>
            <a:off x="11488694" y="848919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"/>
          <p:cNvSpPr/>
          <p:nvPr/>
        </p:nvSpPr>
        <p:spPr>
          <a:xfrm>
            <a:off x="11918293" y="181208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"/>
          <p:cNvSpPr/>
          <p:nvPr/>
        </p:nvSpPr>
        <p:spPr>
          <a:xfrm>
            <a:off x="10795286" y="558364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"/>
          <p:cNvSpPr/>
          <p:nvPr/>
        </p:nvSpPr>
        <p:spPr>
          <a:xfrm>
            <a:off x="10980543" y="29223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"/>
          <p:cNvSpPr/>
          <p:nvPr/>
        </p:nvSpPr>
        <p:spPr>
          <a:xfrm>
            <a:off x="10661371" y="25537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"/>
          <p:cNvSpPr/>
          <p:nvPr/>
        </p:nvSpPr>
        <p:spPr>
          <a:xfrm>
            <a:off x="11890984" y="574627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"/>
          <p:cNvSpPr/>
          <p:nvPr/>
        </p:nvSpPr>
        <p:spPr>
          <a:xfrm>
            <a:off x="11239699" y="630419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"/>
          <p:cNvSpPr/>
          <p:nvPr/>
        </p:nvSpPr>
        <p:spPr>
          <a:xfrm>
            <a:off x="11077973" y="957001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6" name="Google Shape;45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7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6B0E4-46E3-5285-8F63-9D816A9A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48625" cy="1007279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4.KẾT QUẢ: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D3C655B-72AE-B1C7-7C3B-FA5E533189BC}"/>
              </a:ext>
            </a:extLst>
          </p:cNvPr>
          <p:cNvSpPr txBox="1">
            <a:spLocks/>
          </p:cNvSpPr>
          <p:nvPr/>
        </p:nvSpPr>
        <p:spPr>
          <a:xfrm>
            <a:off x="668125" y="1155564"/>
            <a:ext cx="6146454" cy="4809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Cơm rượu nếp cẩm thành phẩm có màu sắc đẹp mắt, vị chua chua, và cay ngọt, khi ăn sẽ cảm nhận được độ mềm dẻo rất cuốn hút.</a:t>
            </a:r>
          </a:p>
          <a:p>
            <a:endParaRPr 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Bạn có thể dùng cơm rượu để ăn với sữa chua hay xôi vò đều ngon.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02BD49-C682-ECDB-D7DF-8184E6422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428" y="545329"/>
            <a:ext cx="4643627" cy="30307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507C9-6DF5-9C4D-FFF7-91766AD646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867" y="3685372"/>
            <a:ext cx="4643627" cy="258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1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CE9F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"/>
          <p:cNvSpPr/>
          <p:nvPr/>
        </p:nvSpPr>
        <p:spPr>
          <a:xfrm>
            <a:off x="473202" y="501013"/>
            <a:ext cx="10867734" cy="5771772"/>
          </a:xfrm>
          <a:prstGeom prst="roundRect">
            <a:avLst>
              <a:gd name="adj" fmla="val 7456"/>
            </a:avLst>
          </a:prstGeom>
          <a:solidFill>
            <a:srgbClr val="EEE2C0"/>
          </a:solidFill>
          <a:ln w="254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08" name="Google Shape;808;p5"/>
          <p:cNvGrpSpPr/>
          <p:nvPr/>
        </p:nvGrpSpPr>
        <p:grpSpPr>
          <a:xfrm>
            <a:off x="496552" y="559489"/>
            <a:ext cx="10861918" cy="5703435"/>
            <a:chOff x="389475" y="404047"/>
            <a:chExt cx="12173953" cy="6392365"/>
          </a:xfrm>
        </p:grpSpPr>
        <p:grpSp>
          <p:nvGrpSpPr>
            <p:cNvPr id="809" name="Google Shape;809;p5"/>
            <p:cNvGrpSpPr/>
            <p:nvPr/>
          </p:nvGrpSpPr>
          <p:grpSpPr>
            <a:xfrm>
              <a:off x="400050" y="409573"/>
              <a:ext cx="6253487" cy="3321180"/>
              <a:chOff x="0" y="0"/>
              <a:chExt cx="12192000" cy="6858000"/>
            </a:xfrm>
          </p:grpSpPr>
          <p:grpSp>
            <p:nvGrpSpPr>
              <p:cNvPr id="810" name="Google Shape;810;p5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811" name="Google Shape;811;p5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2" name="Google Shape;812;p5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3" name="Google Shape;813;p5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4" name="Google Shape;814;p5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5" name="Google Shape;815;p5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6" name="Google Shape;816;p5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7" name="Google Shape;817;p5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8" name="Google Shape;818;p5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19" name="Google Shape;819;p5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0" name="Google Shape;820;p5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1" name="Google Shape;821;p5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2" name="Google Shape;822;p5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3" name="Google Shape;823;p5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4" name="Google Shape;824;p5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5" name="Google Shape;825;p5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6" name="Google Shape;826;p5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7" name="Google Shape;827;p5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8" name="Google Shape;828;p5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29" name="Google Shape;829;p5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0" name="Google Shape;830;p5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831" name="Google Shape;831;p5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832" name="Google Shape;832;p5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3" name="Google Shape;833;p5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4" name="Google Shape;834;p5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5" name="Google Shape;835;p5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6" name="Google Shape;836;p5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7" name="Google Shape;837;p5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8" name="Google Shape;838;p5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39" name="Google Shape;839;p5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0" name="Google Shape;840;p5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1" name="Google Shape;841;p5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2" name="Google Shape;842;p5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843" name="Google Shape;843;p5"/>
            <p:cNvGrpSpPr/>
            <p:nvPr/>
          </p:nvGrpSpPr>
          <p:grpSpPr>
            <a:xfrm>
              <a:off x="389475" y="3475232"/>
              <a:ext cx="6253487" cy="3321180"/>
              <a:chOff x="0" y="0"/>
              <a:chExt cx="12192000" cy="6858000"/>
            </a:xfrm>
          </p:grpSpPr>
          <p:grpSp>
            <p:nvGrpSpPr>
              <p:cNvPr id="844" name="Google Shape;844;p5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845" name="Google Shape;845;p5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6" name="Google Shape;846;p5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7" name="Google Shape;847;p5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8" name="Google Shape;848;p5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49" name="Google Shape;849;p5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0" name="Google Shape;850;p5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1" name="Google Shape;851;p5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2" name="Google Shape;852;p5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3" name="Google Shape;853;p5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4" name="Google Shape;854;p5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5" name="Google Shape;855;p5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6" name="Google Shape;856;p5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7" name="Google Shape;857;p5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8" name="Google Shape;858;p5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59" name="Google Shape;859;p5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0" name="Google Shape;860;p5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1" name="Google Shape;861;p5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2" name="Google Shape;862;p5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3" name="Google Shape;863;p5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4" name="Google Shape;864;p5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865" name="Google Shape;865;p5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866" name="Google Shape;866;p5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7" name="Google Shape;867;p5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8" name="Google Shape;868;p5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69" name="Google Shape;869;p5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0" name="Google Shape;870;p5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1" name="Google Shape;871;p5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2" name="Google Shape;872;p5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3" name="Google Shape;873;p5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4" name="Google Shape;874;p5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5" name="Google Shape;875;p5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76" name="Google Shape;876;p5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877" name="Google Shape;877;p5"/>
            <p:cNvGrpSpPr/>
            <p:nvPr/>
          </p:nvGrpSpPr>
          <p:grpSpPr>
            <a:xfrm>
              <a:off x="6309941" y="404047"/>
              <a:ext cx="6253487" cy="3321180"/>
              <a:chOff x="0" y="0"/>
              <a:chExt cx="12192000" cy="6858000"/>
            </a:xfrm>
          </p:grpSpPr>
          <p:grpSp>
            <p:nvGrpSpPr>
              <p:cNvPr id="878" name="Google Shape;878;p5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879" name="Google Shape;879;p5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0" name="Google Shape;880;p5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1" name="Google Shape;881;p5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2" name="Google Shape;882;p5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3" name="Google Shape;883;p5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4" name="Google Shape;884;p5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5" name="Google Shape;885;p5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6" name="Google Shape;886;p5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7" name="Google Shape;887;p5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8" name="Google Shape;888;p5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89" name="Google Shape;889;p5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0" name="Google Shape;890;p5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1" name="Google Shape;891;p5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2" name="Google Shape;892;p5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3" name="Google Shape;893;p5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4" name="Google Shape;894;p5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5" name="Google Shape;895;p5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6" name="Google Shape;896;p5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7" name="Google Shape;897;p5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898" name="Google Shape;898;p5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899" name="Google Shape;899;p5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900" name="Google Shape;900;p5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1" name="Google Shape;901;p5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2" name="Google Shape;902;p5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3" name="Google Shape;903;p5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4" name="Google Shape;904;p5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5" name="Google Shape;905;p5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6" name="Google Shape;906;p5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7" name="Google Shape;907;p5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8" name="Google Shape;908;p5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09" name="Google Shape;909;p5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0" name="Google Shape;910;p5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  <p:grpSp>
          <p:nvGrpSpPr>
            <p:cNvPr id="911" name="Google Shape;911;p5"/>
            <p:cNvGrpSpPr/>
            <p:nvPr/>
          </p:nvGrpSpPr>
          <p:grpSpPr>
            <a:xfrm>
              <a:off x="6299366" y="3469706"/>
              <a:ext cx="6253487" cy="3321180"/>
              <a:chOff x="0" y="0"/>
              <a:chExt cx="12192000" cy="6858000"/>
            </a:xfrm>
          </p:grpSpPr>
          <p:grpSp>
            <p:nvGrpSpPr>
              <p:cNvPr id="912" name="Google Shape;912;p5"/>
              <p:cNvGrpSpPr/>
              <p:nvPr/>
            </p:nvGrpSpPr>
            <p:grpSpPr>
              <a:xfrm>
                <a:off x="590550" y="0"/>
                <a:ext cx="10953750" cy="6858000"/>
                <a:chOff x="590550" y="0"/>
                <a:chExt cx="10953750" cy="6858000"/>
              </a:xfrm>
            </p:grpSpPr>
            <p:cxnSp>
              <p:nvCxnSpPr>
                <p:cNvPr id="913" name="Google Shape;913;p5"/>
                <p:cNvCxnSpPr/>
                <p:nvPr/>
              </p:nvCxnSpPr>
              <p:spPr>
                <a:xfrm>
                  <a:off x="5905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4" name="Google Shape;914;p5"/>
                <p:cNvCxnSpPr/>
                <p:nvPr/>
              </p:nvCxnSpPr>
              <p:spPr>
                <a:xfrm>
                  <a:off x="11620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5" name="Google Shape;915;p5"/>
                <p:cNvCxnSpPr/>
                <p:nvPr/>
              </p:nvCxnSpPr>
              <p:spPr>
                <a:xfrm>
                  <a:off x="1752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6" name="Google Shape;916;p5"/>
                <p:cNvCxnSpPr/>
                <p:nvPr/>
              </p:nvCxnSpPr>
              <p:spPr>
                <a:xfrm>
                  <a:off x="2324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7" name="Google Shape;917;p5"/>
                <p:cNvCxnSpPr/>
                <p:nvPr/>
              </p:nvCxnSpPr>
              <p:spPr>
                <a:xfrm>
                  <a:off x="2895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8" name="Google Shape;918;p5"/>
                <p:cNvCxnSpPr/>
                <p:nvPr/>
              </p:nvCxnSpPr>
              <p:spPr>
                <a:xfrm>
                  <a:off x="3467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19" name="Google Shape;919;p5"/>
                <p:cNvCxnSpPr/>
                <p:nvPr/>
              </p:nvCxnSpPr>
              <p:spPr>
                <a:xfrm>
                  <a:off x="4057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0" name="Google Shape;920;p5"/>
                <p:cNvCxnSpPr/>
                <p:nvPr/>
              </p:nvCxnSpPr>
              <p:spPr>
                <a:xfrm>
                  <a:off x="4629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1" name="Google Shape;921;p5"/>
                <p:cNvCxnSpPr/>
                <p:nvPr/>
              </p:nvCxnSpPr>
              <p:spPr>
                <a:xfrm>
                  <a:off x="51816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2" name="Google Shape;922;p5"/>
                <p:cNvCxnSpPr/>
                <p:nvPr/>
              </p:nvCxnSpPr>
              <p:spPr>
                <a:xfrm>
                  <a:off x="57531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3" name="Google Shape;923;p5"/>
                <p:cNvCxnSpPr/>
                <p:nvPr/>
              </p:nvCxnSpPr>
              <p:spPr>
                <a:xfrm>
                  <a:off x="6343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4" name="Google Shape;924;p5"/>
                <p:cNvCxnSpPr/>
                <p:nvPr/>
              </p:nvCxnSpPr>
              <p:spPr>
                <a:xfrm>
                  <a:off x="6915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5" name="Google Shape;925;p5"/>
                <p:cNvCxnSpPr/>
                <p:nvPr/>
              </p:nvCxnSpPr>
              <p:spPr>
                <a:xfrm>
                  <a:off x="74866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6" name="Google Shape;926;p5"/>
                <p:cNvCxnSpPr/>
                <p:nvPr/>
              </p:nvCxnSpPr>
              <p:spPr>
                <a:xfrm>
                  <a:off x="80581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7" name="Google Shape;927;p5"/>
                <p:cNvCxnSpPr/>
                <p:nvPr/>
              </p:nvCxnSpPr>
              <p:spPr>
                <a:xfrm>
                  <a:off x="86487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8" name="Google Shape;928;p5"/>
                <p:cNvCxnSpPr/>
                <p:nvPr/>
              </p:nvCxnSpPr>
              <p:spPr>
                <a:xfrm>
                  <a:off x="92202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29" name="Google Shape;929;p5"/>
                <p:cNvCxnSpPr/>
                <p:nvPr/>
              </p:nvCxnSpPr>
              <p:spPr>
                <a:xfrm>
                  <a:off x="98107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0" name="Google Shape;930;p5"/>
                <p:cNvCxnSpPr/>
                <p:nvPr/>
              </p:nvCxnSpPr>
              <p:spPr>
                <a:xfrm>
                  <a:off x="1038225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1" name="Google Shape;931;p5"/>
                <p:cNvCxnSpPr/>
                <p:nvPr/>
              </p:nvCxnSpPr>
              <p:spPr>
                <a:xfrm>
                  <a:off x="109728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2" name="Google Shape;932;p5"/>
                <p:cNvCxnSpPr/>
                <p:nvPr/>
              </p:nvCxnSpPr>
              <p:spPr>
                <a:xfrm>
                  <a:off x="11544300" y="0"/>
                  <a:ext cx="0" cy="6858000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  <p:grpSp>
            <p:nvGrpSpPr>
              <p:cNvPr id="933" name="Google Shape;933;p5"/>
              <p:cNvGrpSpPr/>
              <p:nvPr/>
            </p:nvGrpSpPr>
            <p:grpSpPr>
              <a:xfrm>
                <a:off x="0" y="561974"/>
                <a:ext cx="12192000" cy="5791200"/>
                <a:chOff x="-285751" y="581024"/>
                <a:chExt cx="12706352" cy="5791200"/>
              </a:xfrm>
            </p:grpSpPr>
            <p:cxnSp>
              <p:nvCxnSpPr>
                <p:cNvPr id="934" name="Google Shape;934;p5"/>
                <p:cNvCxnSpPr/>
                <p:nvPr/>
              </p:nvCxnSpPr>
              <p:spPr>
                <a:xfrm rot="10800000">
                  <a:off x="6067425" y="19048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5" name="Google Shape;935;p5"/>
                <p:cNvCxnSpPr/>
                <p:nvPr/>
              </p:nvCxnSpPr>
              <p:spPr>
                <a:xfrm rot="10800000">
                  <a:off x="6067425" y="-571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6" name="Google Shape;936;p5"/>
                <p:cNvCxnSpPr/>
                <p:nvPr/>
              </p:nvCxnSpPr>
              <p:spPr>
                <a:xfrm rot="10800000">
                  <a:off x="6067425" y="-1143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7" name="Google Shape;937;p5"/>
                <p:cNvCxnSpPr/>
                <p:nvPr/>
              </p:nvCxnSpPr>
              <p:spPr>
                <a:xfrm rot="10800000">
                  <a:off x="6067425" y="-17145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8" name="Google Shape;938;p5"/>
                <p:cNvCxnSpPr/>
                <p:nvPr/>
              </p:nvCxnSpPr>
              <p:spPr>
                <a:xfrm rot="10800000">
                  <a:off x="6067425" y="-22860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39" name="Google Shape;939;p5"/>
                <p:cNvCxnSpPr/>
                <p:nvPr/>
              </p:nvCxnSpPr>
              <p:spPr>
                <a:xfrm rot="10800000">
                  <a:off x="6067425" y="-28765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0" name="Google Shape;940;p5"/>
                <p:cNvCxnSpPr/>
                <p:nvPr/>
              </p:nvCxnSpPr>
              <p:spPr>
                <a:xfrm rot="10800000">
                  <a:off x="6067425" y="-34480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1" name="Google Shape;941;p5"/>
                <p:cNvCxnSpPr/>
                <p:nvPr/>
              </p:nvCxnSpPr>
              <p:spPr>
                <a:xfrm rot="10800000">
                  <a:off x="6067425" y="-40386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2" name="Google Shape;942;p5"/>
                <p:cNvCxnSpPr/>
                <p:nvPr/>
              </p:nvCxnSpPr>
              <p:spPr>
                <a:xfrm rot="10800000">
                  <a:off x="6067425" y="-461010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3" name="Google Shape;943;p5"/>
                <p:cNvCxnSpPr/>
                <p:nvPr/>
              </p:nvCxnSpPr>
              <p:spPr>
                <a:xfrm rot="10800000">
                  <a:off x="6067425" y="-52006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  <p:cxnSp>
              <p:nvCxnSpPr>
                <p:cNvPr id="944" name="Google Shape;944;p5"/>
                <p:cNvCxnSpPr/>
                <p:nvPr/>
              </p:nvCxnSpPr>
              <p:spPr>
                <a:xfrm rot="10800000">
                  <a:off x="6067425" y="-5772152"/>
                  <a:ext cx="0" cy="12706352"/>
                </a:xfrm>
                <a:prstGeom prst="straightConnector1">
                  <a:avLst/>
                </a:prstGeom>
                <a:noFill/>
                <a:ln w="22225" cap="flat" cmpd="sng">
                  <a:solidFill>
                    <a:srgbClr val="F8F5EC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</p:cxnSp>
          </p:grpSp>
        </p:grpSp>
      </p:grpSp>
      <p:pic>
        <p:nvPicPr>
          <p:cNvPr id="945" name="Google Shape;945;p5"/>
          <p:cNvPicPr preferRelativeResize="0"/>
          <p:nvPr/>
        </p:nvPicPr>
        <p:blipFill rotWithShape="1">
          <a:blip r:embed="rId3">
            <a:alphaModFix/>
          </a:blip>
          <a:srcRect l="13368" r="26389" b="9274"/>
          <a:stretch/>
        </p:blipFill>
        <p:spPr>
          <a:xfrm>
            <a:off x="10060654" y="-161527"/>
            <a:ext cx="1609344" cy="2423700"/>
          </a:xfrm>
          <a:prstGeom prst="rect">
            <a:avLst/>
          </a:prstGeom>
          <a:noFill/>
          <a:ln>
            <a:noFill/>
          </a:ln>
          <a:effectLst>
            <a:outerShdw blurRad="177800" dist="88900" dir="1260000" sx="101000" sy="101000" algn="l" rotWithShape="0">
              <a:srgbClr val="000000">
                <a:alpha val="55686"/>
              </a:srgbClr>
            </a:outerShdw>
          </a:effectLst>
        </p:spPr>
      </p:pic>
      <p:pic>
        <p:nvPicPr>
          <p:cNvPr id="946" name="Google Shape;946;p5"/>
          <p:cNvPicPr preferRelativeResize="0"/>
          <p:nvPr/>
        </p:nvPicPr>
        <p:blipFill rotWithShape="1">
          <a:blip r:embed="rId3">
            <a:alphaModFix/>
          </a:blip>
          <a:srcRect l="14185" r="25349" b="8519"/>
          <a:stretch/>
        </p:blipFill>
        <p:spPr>
          <a:xfrm>
            <a:off x="8861848" y="-129772"/>
            <a:ext cx="1975105" cy="2988260"/>
          </a:xfrm>
          <a:prstGeom prst="rect">
            <a:avLst/>
          </a:prstGeom>
          <a:noFill/>
          <a:ln>
            <a:noFill/>
          </a:ln>
          <a:effectLst>
            <a:outerShdw blurRad="177800" dist="88900" dir="1260000" sx="101000" sy="101000" algn="l" rotWithShape="0">
              <a:srgbClr val="000000">
                <a:alpha val="55686"/>
              </a:srgbClr>
            </a:outerShdw>
          </a:effectLst>
        </p:spPr>
      </p:pic>
      <p:sp>
        <p:nvSpPr>
          <p:cNvPr id="947" name="Google Shape;947;p5"/>
          <p:cNvSpPr/>
          <p:nvPr/>
        </p:nvSpPr>
        <p:spPr>
          <a:xfrm>
            <a:off x="-245734" y="-150073"/>
            <a:ext cx="4092385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D1A889"/>
          </a:solidFill>
          <a:ln>
            <a:noFill/>
          </a:ln>
          <a:effectLst>
            <a:outerShdw blurRad="254000" dist="88900" dir="2520000" algn="l" rotWithShape="0">
              <a:srgbClr val="171616">
                <a:alpha val="4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5"/>
          <p:cNvSpPr/>
          <p:nvPr/>
        </p:nvSpPr>
        <p:spPr>
          <a:xfrm>
            <a:off x="-390908" y="-317761"/>
            <a:ext cx="4456906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noFill/>
          <a:ln w="25400" cap="flat" cmpd="sng">
            <a:solidFill>
              <a:srgbClr val="97623B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dist="88900" dir="2520000" algn="l" rotWithShape="0">
              <a:srgbClr val="171616">
                <a:alpha val="4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5"/>
          <p:cNvSpPr/>
          <p:nvPr/>
        </p:nvSpPr>
        <p:spPr>
          <a:xfrm rot="10800000">
            <a:off x="8161163" y="3754621"/>
            <a:ext cx="4392430" cy="3432712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D1A889"/>
          </a:solidFill>
          <a:ln>
            <a:noFill/>
          </a:ln>
          <a:effectLst>
            <a:outerShdw blurRad="203200" dist="38100" dir="13500000" algn="br" rotWithShape="0">
              <a:srgbClr val="75707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5"/>
          <p:cNvSpPr/>
          <p:nvPr/>
        </p:nvSpPr>
        <p:spPr>
          <a:xfrm rot="10800000">
            <a:off x="8461208" y="3907023"/>
            <a:ext cx="4092385" cy="3347519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solidFill>
            <a:srgbClr val="BD8357"/>
          </a:solidFill>
          <a:ln>
            <a:noFill/>
          </a:ln>
          <a:effectLst>
            <a:outerShdw blurRad="127000" dist="38100" dir="13500000" algn="br" rotWithShape="0">
              <a:schemeClr val="lt1">
                <a:alpha val="24705"/>
              </a:scheme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1" name="Google Shape;951;p5"/>
          <p:cNvPicPr preferRelativeResize="0"/>
          <p:nvPr/>
        </p:nvPicPr>
        <p:blipFill rotWithShape="1">
          <a:blip r:embed="rId4">
            <a:alphaModFix/>
          </a:blip>
          <a:srcRect l="17851"/>
          <a:stretch/>
        </p:blipFill>
        <p:spPr>
          <a:xfrm>
            <a:off x="-292952" y="3943428"/>
            <a:ext cx="1991666" cy="3225148"/>
          </a:xfrm>
          <a:prstGeom prst="rect">
            <a:avLst/>
          </a:prstGeom>
          <a:noFill/>
          <a:ln>
            <a:noFill/>
          </a:ln>
          <a:effectLst>
            <a:outerShdw blurRad="762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52" name="Google Shape;952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9678" y="4410495"/>
            <a:ext cx="2034841" cy="2879083"/>
          </a:xfrm>
          <a:prstGeom prst="rect">
            <a:avLst/>
          </a:prstGeom>
          <a:noFill/>
          <a:ln>
            <a:noFill/>
          </a:ln>
          <a:effectLst>
            <a:outerShdw blurRad="177800" dist="38100" sx="103000" sy="103000" algn="l" rotWithShape="0">
              <a:srgbClr val="000000">
                <a:alpha val="40000"/>
              </a:srgbClr>
            </a:outerShdw>
          </a:effectLst>
        </p:spPr>
      </p:pic>
      <p:pic>
        <p:nvPicPr>
          <p:cNvPr id="953" name="Google Shape;953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8554" y="4928846"/>
            <a:ext cx="1727712" cy="2159640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sx="102000" sy="102000" algn="tl" rotWithShape="0">
              <a:srgbClr val="000000">
                <a:alpha val="43921"/>
              </a:srgbClr>
            </a:outerShdw>
          </a:effectLst>
        </p:spPr>
      </p:pic>
      <p:sp>
        <p:nvSpPr>
          <p:cNvPr id="954" name="Google Shape;954;p5"/>
          <p:cNvSpPr/>
          <p:nvPr/>
        </p:nvSpPr>
        <p:spPr>
          <a:xfrm rot="10800000">
            <a:off x="8690559" y="3530487"/>
            <a:ext cx="4015431" cy="3876454"/>
          </a:xfrm>
          <a:custGeom>
            <a:avLst/>
            <a:gdLst/>
            <a:ahLst/>
            <a:cxnLst/>
            <a:rect l="l" t="t" r="r" b="b"/>
            <a:pathLst>
              <a:path w="3846651" h="3347519" extrusionOk="0">
                <a:moveTo>
                  <a:pt x="0" y="91440"/>
                </a:moveTo>
                <a:lnTo>
                  <a:pt x="3732734" y="0"/>
                </a:lnTo>
                <a:cubicBezTo>
                  <a:pt x="4311854" y="1245380"/>
                  <a:pt x="2490674" y="433359"/>
                  <a:pt x="2566874" y="1610159"/>
                </a:cubicBezTo>
                <a:cubicBezTo>
                  <a:pt x="2922829" y="3713279"/>
                  <a:pt x="627025" y="1633019"/>
                  <a:pt x="0" y="3347519"/>
                </a:cubicBezTo>
                <a:lnTo>
                  <a:pt x="0" y="91440"/>
                </a:lnTo>
                <a:close/>
              </a:path>
            </a:pathLst>
          </a:custGeom>
          <a:noFill/>
          <a:ln w="38100" cap="flat" cmpd="sng">
            <a:solidFill>
              <a:srgbClr val="F8F5E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5"/>
          <p:cNvSpPr txBox="1"/>
          <p:nvPr/>
        </p:nvSpPr>
        <p:spPr>
          <a:xfrm>
            <a:off x="3003709" y="2753908"/>
            <a:ext cx="6184582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8000" dirty="0">
                <a:solidFill>
                  <a:srgbClr val="833C0B"/>
                </a:solidFill>
                <a:latin typeface=".VnTeknicalH" panose="020B7200000000000000" pitchFamily="34" charset="0"/>
                <a:sym typeface="Arial"/>
              </a:rPr>
              <a:t>Thank you!</a:t>
            </a:r>
            <a:endParaRPr dirty="0">
              <a:latin typeface=".VnTeknicalH" panose="020B7200000000000000" pitchFamily="34" charset="0"/>
            </a:endParaRPr>
          </a:p>
        </p:txBody>
      </p:sp>
      <p:sp>
        <p:nvSpPr>
          <p:cNvPr id="956" name="Google Shape;956;p5"/>
          <p:cNvSpPr/>
          <p:nvPr/>
        </p:nvSpPr>
        <p:spPr>
          <a:xfrm>
            <a:off x="3952401" y="69022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5"/>
          <p:cNvSpPr/>
          <p:nvPr/>
        </p:nvSpPr>
        <p:spPr>
          <a:xfrm>
            <a:off x="4056686" y="983090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5"/>
          <p:cNvSpPr/>
          <p:nvPr/>
        </p:nvSpPr>
        <p:spPr>
          <a:xfrm>
            <a:off x="4343758" y="739914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5"/>
          <p:cNvSpPr/>
          <p:nvPr/>
        </p:nvSpPr>
        <p:spPr>
          <a:xfrm>
            <a:off x="3756066" y="1054275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5"/>
          <p:cNvSpPr/>
          <p:nvPr/>
        </p:nvSpPr>
        <p:spPr>
          <a:xfrm>
            <a:off x="3758176" y="1375261"/>
            <a:ext cx="266769" cy="266769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5"/>
          <p:cNvSpPr/>
          <p:nvPr/>
        </p:nvSpPr>
        <p:spPr>
          <a:xfrm>
            <a:off x="4334394" y="1429316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5"/>
          <p:cNvSpPr/>
          <p:nvPr/>
        </p:nvSpPr>
        <p:spPr>
          <a:xfrm>
            <a:off x="4172668" y="175589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5"/>
          <p:cNvSpPr/>
          <p:nvPr/>
        </p:nvSpPr>
        <p:spPr>
          <a:xfrm>
            <a:off x="3308614" y="951982"/>
            <a:ext cx="128132" cy="128132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5"/>
          <p:cNvSpPr/>
          <p:nvPr/>
        </p:nvSpPr>
        <p:spPr>
          <a:xfrm>
            <a:off x="4519934" y="1113148"/>
            <a:ext cx="69523" cy="69523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5"/>
          <p:cNvSpPr/>
          <p:nvPr/>
        </p:nvSpPr>
        <p:spPr>
          <a:xfrm>
            <a:off x="4756347" y="1432684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5"/>
          <p:cNvSpPr/>
          <p:nvPr/>
        </p:nvSpPr>
        <p:spPr>
          <a:xfrm>
            <a:off x="3595056" y="1771922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5"/>
          <p:cNvSpPr/>
          <p:nvPr/>
        </p:nvSpPr>
        <p:spPr>
          <a:xfrm>
            <a:off x="4680902" y="1780186"/>
            <a:ext cx="46081" cy="46081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5"/>
          <p:cNvSpPr/>
          <p:nvPr/>
        </p:nvSpPr>
        <p:spPr>
          <a:xfrm>
            <a:off x="3250960" y="1352405"/>
            <a:ext cx="180867" cy="180867"/>
          </a:xfrm>
          <a:prstGeom prst="ellipse">
            <a:avLst/>
          </a:prstGeom>
          <a:solidFill>
            <a:srgbClr val="BD8357">
              <a:alpha val="5882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5"/>
          <p:cNvSpPr/>
          <p:nvPr/>
        </p:nvSpPr>
        <p:spPr>
          <a:xfrm>
            <a:off x="7190584" y="559849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5"/>
          <p:cNvSpPr/>
          <p:nvPr/>
        </p:nvSpPr>
        <p:spPr>
          <a:xfrm>
            <a:off x="7294869" y="5891360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5"/>
          <p:cNvSpPr/>
          <p:nvPr/>
        </p:nvSpPr>
        <p:spPr>
          <a:xfrm>
            <a:off x="7581941" y="5648184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5"/>
          <p:cNvSpPr/>
          <p:nvPr/>
        </p:nvSpPr>
        <p:spPr>
          <a:xfrm>
            <a:off x="6994249" y="5962545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5"/>
          <p:cNvSpPr/>
          <p:nvPr/>
        </p:nvSpPr>
        <p:spPr>
          <a:xfrm>
            <a:off x="6996359" y="6283531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5"/>
          <p:cNvSpPr/>
          <p:nvPr/>
        </p:nvSpPr>
        <p:spPr>
          <a:xfrm>
            <a:off x="7572577" y="633758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5"/>
          <p:cNvSpPr/>
          <p:nvPr/>
        </p:nvSpPr>
        <p:spPr>
          <a:xfrm>
            <a:off x="7410851" y="666416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5"/>
          <p:cNvSpPr/>
          <p:nvPr/>
        </p:nvSpPr>
        <p:spPr>
          <a:xfrm>
            <a:off x="6546797" y="5860252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5"/>
          <p:cNvSpPr/>
          <p:nvPr/>
        </p:nvSpPr>
        <p:spPr>
          <a:xfrm>
            <a:off x="7758117" y="6021418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5"/>
          <p:cNvSpPr/>
          <p:nvPr/>
        </p:nvSpPr>
        <p:spPr>
          <a:xfrm>
            <a:off x="7994530" y="6340954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5"/>
          <p:cNvSpPr/>
          <p:nvPr/>
        </p:nvSpPr>
        <p:spPr>
          <a:xfrm>
            <a:off x="6833239" y="6680192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5"/>
          <p:cNvSpPr/>
          <p:nvPr/>
        </p:nvSpPr>
        <p:spPr>
          <a:xfrm>
            <a:off x="7919085" y="6688456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5"/>
          <p:cNvSpPr/>
          <p:nvPr/>
        </p:nvSpPr>
        <p:spPr>
          <a:xfrm>
            <a:off x="6429996" y="6406575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5"/>
          <p:cNvSpPr/>
          <p:nvPr/>
        </p:nvSpPr>
        <p:spPr>
          <a:xfrm>
            <a:off x="8540337" y="5293289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5"/>
          <p:cNvSpPr/>
          <p:nvPr/>
        </p:nvSpPr>
        <p:spPr>
          <a:xfrm>
            <a:off x="8776750" y="5612825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5"/>
          <p:cNvSpPr/>
          <p:nvPr/>
        </p:nvSpPr>
        <p:spPr>
          <a:xfrm>
            <a:off x="8701305" y="5960327"/>
            <a:ext cx="46081" cy="46081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5"/>
          <p:cNvSpPr/>
          <p:nvPr/>
        </p:nvSpPr>
        <p:spPr>
          <a:xfrm>
            <a:off x="9130904" y="5292616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5"/>
          <p:cNvSpPr/>
          <p:nvPr/>
        </p:nvSpPr>
        <p:spPr>
          <a:xfrm>
            <a:off x="8007897" y="5669772"/>
            <a:ext cx="180867" cy="180867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5"/>
          <p:cNvSpPr/>
          <p:nvPr/>
        </p:nvSpPr>
        <p:spPr>
          <a:xfrm>
            <a:off x="8193154" y="5403642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5"/>
          <p:cNvSpPr/>
          <p:nvPr/>
        </p:nvSpPr>
        <p:spPr>
          <a:xfrm>
            <a:off x="7873982" y="5366786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5"/>
          <p:cNvSpPr/>
          <p:nvPr/>
        </p:nvSpPr>
        <p:spPr>
          <a:xfrm>
            <a:off x="9103595" y="5686035"/>
            <a:ext cx="266769" cy="266769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5"/>
          <p:cNvSpPr/>
          <p:nvPr/>
        </p:nvSpPr>
        <p:spPr>
          <a:xfrm>
            <a:off x="8452310" y="5741827"/>
            <a:ext cx="128132" cy="128132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5"/>
          <p:cNvSpPr/>
          <p:nvPr/>
        </p:nvSpPr>
        <p:spPr>
          <a:xfrm>
            <a:off x="8290584" y="6068409"/>
            <a:ext cx="69523" cy="69523"/>
          </a:xfrm>
          <a:prstGeom prst="ellipse">
            <a:avLst/>
          </a:prstGeom>
          <a:solidFill>
            <a:srgbClr val="BD8357">
              <a:alpha val="7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2" name="Google Shape;992;p5"/>
          <p:cNvPicPr preferRelativeResize="0"/>
          <p:nvPr/>
        </p:nvPicPr>
        <p:blipFill rotWithShape="1">
          <a:blip r:embed="rId3">
            <a:alphaModFix/>
          </a:blip>
          <a:srcRect l="13368" r="26389" b="9274"/>
          <a:stretch/>
        </p:blipFill>
        <p:spPr>
          <a:xfrm>
            <a:off x="7766062" y="-61016"/>
            <a:ext cx="1691166" cy="2423700"/>
          </a:xfrm>
          <a:prstGeom prst="rect">
            <a:avLst/>
          </a:prstGeom>
          <a:noFill/>
          <a:ln>
            <a:noFill/>
          </a:ln>
          <a:effectLst>
            <a:outerShdw blurRad="177800" dist="88900" dir="1260000" sx="101000" sy="101000" algn="l" rotWithShape="0">
              <a:srgbClr val="000000">
                <a:alpha val="55686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6A0ED0-10D5-ED54-68D6-5EEFD6B1F17E}"/>
              </a:ext>
            </a:extLst>
          </p:cNvPr>
          <p:cNvSpPr txBox="1"/>
          <p:nvPr/>
        </p:nvSpPr>
        <p:spPr>
          <a:xfrm>
            <a:off x="3431704" y="3013501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Cám ơn nha!</a:t>
            </a:r>
          </a:p>
        </p:txBody>
      </p:sp>
    </p:spTree>
    <p:extLst>
      <p:ext uri="{BB962C8B-B14F-4D97-AF65-F5344CB8AC3E}">
        <p14:creationId xmlns:p14="http://schemas.microsoft.com/office/powerpoint/2010/main" val="12816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  <p:sndAc>
          <p:stSnd>
            <p:snd r:embed="rId2" name="Cam on .WAV"/>
          </p:stSnd>
        </p:sndAc>
      </p:transition>
    </mc:Choice>
    <mc:Fallback xmlns="">
      <p:transition spd="med" advTm="1000">
        <p:fade/>
        <p:sndAc>
          <p:stSnd>
            <p:snd r:embed="rId3" name="Cam on 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6A0ED0-10D5-ED54-68D6-5EEFD6B1F17E}"/>
              </a:ext>
            </a:extLst>
          </p:cNvPr>
          <p:cNvSpPr txBox="1"/>
          <p:nvPr/>
        </p:nvSpPr>
        <p:spPr>
          <a:xfrm>
            <a:off x="3431704" y="3013501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Cám ơn cái gì???</a:t>
            </a:r>
          </a:p>
        </p:txBody>
      </p:sp>
    </p:spTree>
    <p:extLst>
      <p:ext uri="{BB962C8B-B14F-4D97-AF65-F5344CB8AC3E}">
        <p14:creationId xmlns:p14="http://schemas.microsoft.com/office/powerpoint/2010/main" val="388191119"/>
      </p:ext>
    </p:extLst>
  </p:cSld>
  <p:clrMapOvr>
    <a:masterClrMapping/>
  </p:clrMapOvr>
  <p:transition spd="slow" advTm="2000">
    <p:fade thruBlk="1"/>
    <p:sndAc>
      <p:stSnd>
        <p:snd r:embed="rId2" name="vi cai 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6A0ED0-10D5-ED54-68D6-5EEFD6B1F17E}"/>
              </a:ext>
            </a:extLst>
          </p:cNvPr>
          <p:cNvSpPr txBox="1"/>
          <p:nvPr/>
        </p:nvSpPr>
        <p:spPr>
          <a:xfrm>
            <a:off x="2639616" y="2644170"/>
            <a:ext cx="6912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Vì đã nghe bài </a:t>
            </a:r>
            <a:br>
              <a:rPr kumimoji="0" lang="en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thuyết trình nhóm em</a:t>
            </a:r>
          </a:p>
        </p:txBody>
      </p:sp>
    </p:spTree>
    <p:extLst>
      <p:ext uri="{BB962C8B-B14F-4D97-AF65-F5344CB8AC3E}">
        <p14:creationId xmlns:p14="http://schemas.microsoft.com/office/powerpoint/2010/main" val="1964940722"/>
      </p:ext>
    </p:extLst>
  </p:cSld>
  <p:clrMapOvr>
    <a:masterClrMapping/>
  </p:clrMapOvr>
  <p:transition spd="slow" advTm="2110">
    <p:fade thruBlk="1"/>
    <p:sndAc>
      <p:stSnd>
        <p:snd r:embed="rId2" name="0224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316983-5A0E-81CE-3DE3-71F4B744F15C}"/>
              </a:ext>
            </a:extLst>
          </p:cNvPr>
          <p:cNvSpPr txBox="1"/>
          <p:nvPr/>
        </p:nvSpPr>
        <p:spPr>
          <a:xfrm>
            <a:off x="2672795" y="6902245"/>
            <a:ext cx="7524836" cy="818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NHÓM </a:t>
            </a: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endParaRPr kumimoji="0" lang="en-VN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CHỦ ĐỀ THUYẾT TRÌNH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RƯỢU CÁI NẾP CẨM</a:t>
            </a:r>
            <a:endParaRPr kumimoji="0" lang="en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be-HeavyItalic" panose="020B00030401020801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be-HeavyItalic" panose="020B00030401020801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be-HeavyItalic" panose="020B00030401020801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be-HeavyItalic" panose="020B00030401020801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Thành viên trong nhóm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>
                <a:solidFill>
                  <a:prstClr val="white"/>
                </a:solidFill>
                <a:latin typeface="Cobe-HeavyItalic" panose="020B0003040102080103" pitchFamily="34" charset="77"/>
                <a:ea typeface="+mn-ea"/>
                <a:cs typeface="+mn-cs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Minh Anh: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Nhóm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trưởng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Trần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Linh Chi: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Lê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Trà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My: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Lò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Thị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Kiều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Trang :Thành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Quàng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Trung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Kiệt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Đoàn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Khánh Ly: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Tòng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Kiệt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Lò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600" kern="1200" noProof="0" dirty="0" err="1">
                <a:solidFill>
                  <a:prstClr val="white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ương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600" kern="1200" dirty="0">
                <a:solidFill>
                  <a:prstClr val="white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Nguyễn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Thị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Thư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Thành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viên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VN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THANKS FOR WATCHING!</a:t>
            </a:r>
          </a:p>
        </p:txBody>
      </p:sp>
    </p:spTree>
    <p:extLst>
      <p:ext uri="{BB962C8B-B14F-4D97-AF65-F5344CB8AC3E}">
        <p14:creationId xmlns:p14="http://schemas.microsoft.com/office/powerpoint/2010/main" val="2190986826"/>
      </p:ext>
    </p:extLst>
  </p:cSld>
  <p:clrMapOvr>
    <a:masterClrMapping/>
  </p:clrMapOvr>
  <p:transition spd="slow">
    <p:fade thruBlk="1"/>
    <p:sndAc>
      <p:stSnd>
        <p:snd r:embed="rId2" name="0224(1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56 0.56713 L -0.02356 -1.44815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472</Words>
  <Application>Microsoft Office PowerPoint</Application>
  <PresentationFormat>Widescreen</PresentationFormat>
  <Paragraphs>58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.VnTeknicalH</vt:lpstr>
      <vt:lpstr>Arial</vt:lpstr>
      <vt:lpstr>Calibri</vt:lpstr>
      <vt:lpstr>Calibri Light</vt:lpstr>
      <vt:lpstr>Cobe-HeavyItalic</vt:lpstr>
      <vt:lpstr>Times New Roman</vt:lpstr>
      <vt:lpstr>Office Theme</vt:lpstr>
      <vt:lpstr>1_Office Theme</vt:lpstr>
      <vt:lpstr>PowerPoint Presentation</vt:lpstr>
      <vt:lpstr>Trần Linh Chi</vt:lpstr>
      <vt:lpstr>II.Nội dung:</vt:lpstr>
      <vt:lpstr>1.NGUYÊN LIỆU:</vt:lpstr>
      <vt:lpstr>-Nồi cơm điện    -Mâm -Thau, Chậu    -Hộp nhựa -Rá  </vt:lpstr>
      <vt:lpstr>3.CÁC BƯỚC TIẾN HÀNH:</vt:lpstr>
      <vt:lpstr>- Khi cơm chín, cho toàn bộ cơm ra ngoài, trải đều cho cơm mau nguội. </vt:lpstr>
      <vt:lpstr>- Cho men gạo vào cối và giã nhuyễn, sau đó lược qua rây vài lần cho nhuyễn mịn. </vt:lpstr>
      <vt:lpstr>4.KẾT QUẢ: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Tiara</dc:creator>
  <cp:lastModifiedBy>Administrator</cp:lastModifiedBy>
  <cp:revision>9</cp:revision>
  <dcterms:created xsi:type="dcterms:W3CDTF">2020-12-31T07:58:01Z</dcterms:created>
  <dcterms:modified xsi:type="dcterms:W3CDTF">2024-03-18T13:39:08Z</dcterms:modified>
</cp:coreProperties>
</file>